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9" r:id="rId5"/>
    <p:sldId id="290" r:id="rId6"/>
    <p:sldId id="295" r:id="rId7"/>
    <p:sldId id="292" r:id="rId8"/>
    <p:sldId id="296" r:id="rId9"/>
    <p:sldId id="298" r:id="rId10"/>
    <p:sldId id="299" r:id="rId11"/>
    <p:sldId id="293" r:id="rId12"/>
    <p:sldId id="291" r:id="rId13"/>
    <p:sldId id="300" r:id="rId14"/>
    <p:sldId id="301" r:id="rId15"/>
    <p:sldId id="302" r:id="rId1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5%20-%20Feature%20Extrac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05 -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Engineering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86" y="808200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PJBL #01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Extraction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Space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Engineering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 Descriptors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Vertical and Horizontal Projections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432021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Let's represent our image by its size, so an image I that belongs to class X is represented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381</Words>
  <Application>Microsoft Office PowerPoint</Application>
  <PresentationFormat>Personalizar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127</cp:revision>
  <dcterms:created xsi:type="dcterms:W3CDTF">2021-04-28T18:38:02Z</dcterms:created>
  <dcterms:modified xsi:type="dcterms:W3CDTF">2022-09-06T18:35:47Z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