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E214F49-9A01-4651-98CA-AD616C6B1043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4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4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f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.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A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n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d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r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é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o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c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h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u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l</a:t>
            </a: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5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1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11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3" name="CustomShape 3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6" name="CustomShape 3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1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24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29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Combinação de Modelos (Ensembles)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0280" cy="25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4662360" y="1623960"/>
            <a:ext cx="4931640" cy="50652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SubSpaces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4" name="CustomShape 4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4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ç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ã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42360" y="1529280"/>
            <a:ext cx="605124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Atributos: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atributos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Diversidade: Distintos atributos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2025720" y="4066920"/>
            <a:ext cx="1131840" cy="194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4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Random Patches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9" name="CustomShape 4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4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42360" y="1529280"/>
            <a:ext cx="924804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J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!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620640" y="3024000"/>
            <a:ext cx="8709120" cy="14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4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Let’s Code!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5" name="CustomShape 50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6" name="CustomShape 51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52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342360" y="1529280"/>
            <a:ext cx="924804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implementar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02000" y="4112280"/>
            <a:ext cx="7427160" cy="221688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Combinação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Bagging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Random Subspaces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Boosting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Stacking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332880" y="5882760"/>
            <a:ext cx="417600" cy="44640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837240" y="5883120"/>
            <a:ext cx="417600" cy="44640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4377600" y="5883480"/>
            <a:ext cx="417600" cy="4464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4917960" y="5883840"/>
            <a:ext cx="417600" cy="44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6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0" name="CustomShape 1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1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Classificador Único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Conjunto de Classificadores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435320" y="3052080"/>
            <a:ext cx="7636320" cy="293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5" name="CustomShape 8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6" name="CustomShape 9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ustomShape 10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problemas complexos, um único classificador pode não generalizar adequadamente o problema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se combinarmos classificadores?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046680" y="3056400"/>
            <a:ext cx="4619880" cy="372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3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1" name="CustomShape 3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2" name="CustomShape 3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ustomShape 3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geral, a técnica consiste em treinar classificadores e então combinar a saída destes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2332440" y="2633040"/>
            <a:ext cx="5420880" cy="406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3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7" name="CustomShape 3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8" name="CustomShape 3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3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Porém, apenas treinar N classificadores, pode não gerar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generalizações distintas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286000" y="2409480"/>
            <a:ext cx="5281920" cy="425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Combinação de classificadores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3" name="CustomShape 16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4" name="CustomShape 1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1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365200" y="2396520"/>
            <a:ext cx="5287680" cy="425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20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m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n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ç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ã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 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f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e</a:t>
            </a: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9" name="CustomShape 21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2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342360" y="1529280"/>
            <a:ext cx="937656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Pergunta: Como gerar generalizações diferentes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397520" y="2413080"/>
            <a:ext cx="6984720" cy="411444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1397520" y="2413440"/>
            <a:ext cx="698472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25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Bagging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6" name="CustomShape 26"/>
          <p:cNvSpPr/>
          <p:nvPr/>
        </p:nvSpPr>
        <p:spPr>
          <a:xfrm>
            <a:off x="360000" y="1980000"/>
            <a:ext cx="929556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7" name="CustomShape 27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28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Combinação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342360" y="1529280"/>
            <a:ext cx="6521040" cy="536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Nível de Dados: (Boostrap Aggregating)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subsets em nível de instâncias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 classificadores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Diversidade é gerada a partir das distintas instâncias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653000" y="3444840"/>
            <a:ext cx="4253400" cy="317052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rcRect l="0" t="0" r="88154" b="0"/>
          <a:stretch/>
        </p:blipFill>
        <p:spPr>
          <a:xfrm>
            <a:off x="1693080" y="3801600"/>
            <a:ext cx="1607760" cy="227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486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2023-05-08T17:04:20Z</dcterms:modified>
  <cp:revision>57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