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54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52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1450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41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87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85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3%20-%20Morphology/Lecture_03_Morphology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03 -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Morphology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Discussion of Practice 02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Mathematical Morphology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Structuring Element (or Kernel)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Erode /</a:t>
            </a: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Dilate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Open / Close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Gradients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atershed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Mathematical</a:t>
            </a:r>
            <a:r>
              <a:rPr lang="en-US" sz="32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Morphology</a:t>
            </a: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Morphology (Nature): Branch of Biology that study the form and structure of animals and plants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Morphology (Image Processing): Mathematical operations to extract image components based on pixel neighborhood.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Increase/Decrease Objects Size, Reduce Noise, Closing or Open (GAPS)</a:t>
            </a:r>
          </a:p>
        </p:txBody>
      </p:sp>
      <p:pic>
        <p:nvPicPr>
          <p:cNvPr id="1026" name="Picture 2" descr="Understanding Morphological Image Processing and Its Operations | by  Prateek Chhikara | Towards Data Science">
            <a:extLst>
              <a:ext uri="{FF2B5EF4-FFF2-40B4-BE49-F238E27FC236}">
                <a16:creationId xmlns:a16="http://schemas.microsoft.com/office/drawing/2014/main" id="{A74EF080-86C1-4C7F-8E98-D0A98E64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96" y="3694608"/>
            <a:ext cx="3186304" cy="148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: Morphological Transformations">
            <a:extLst>
              <a:ext uri="{FF2B5EF4-FFF2-40B4-BE49-F238E27FC236}">
                <a16:creationId xmlns:a16="http://schemas.microsoft.com/office/drawing/2014/main" id="{B2594AB5-D818-12F7-194C-B6CB54FF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760" y="3746503"/>
            <a:ext cx="2468629" cy="13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rphological Transformations of Images using OpenCV | Image Processing  Part-2 | by Ravjot Singh | Analytics Vidhya | Medium">
            <a:extLst>
              <a:ext uri="{FF2B5EF4-FFF2-40B4-BE49-F238E27FC236}">
                <a16:creationId xmlns:a16="http://schemas.microsoft.com/office/drawing/2014/main" id="{062E20F0-F3B9-B601-B817-77431ADE1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64" y="3601838"/>
            <a:ext cx="3186304" cy="148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92A7461-377A-03D0-CCEF-0D5D4C2BD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62" y="5354947"/>
            <a:ext cx="5839138" cy="146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Structuring Element (Kernel)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Defines the shape of the structure to be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structure is slid through the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Erosion or Dilate operations are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origin determines the pixel be changed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8759E0-D6DA-6BD8-DF3F-D81A85577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926" y="3293685"/>
            <a:ext cx="3548974" cy="219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97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Erosion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Moves one’s to zero’s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‘AND’ Operation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Reduces Noises and Contours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70B4AD-51A7-45CE-EC87-FE44EF062A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6" t="7758" r="3389" b="5016"/>
          <a:stretch/>
        </p:blipFill>
        <p:spPr>
          <a:xfrm>
            <a:off x="360000" y="3046910"/>
            <a:ext cx="5164500" cy="2421413"/>
          </a:xfrm>
          <a:prstGeom prst="rect">
            <a:avLst/>
          </a:prstGeom>
        </p:spPr>
      </p:pic>
      <p:pic>
        <p:nvPicPr>
          <p:cNvPr id="3" name="FineKeyBream-mobile">
            <a:hlinkClick r:id="" action="ppaction://media"/>
            <a:extLst>
              <a:ext uri="{FF2B5EF4-FFF2-40B4-BE49-F238E27FC236}">
                <a16:creationId xmlns:a16="http://schemas.microsoft.com/office/drawing/2014/main" id="{E0EAAC43-F797-4547-BDD4-F4B28499454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35350" y="2825295"/>
            <a:ext cx="37465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46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Dilation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Moves zero’s to one’s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‘OR’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Increases Objects, connects contours, and fill holes.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1FEE41-1598-A114-867E-C70F31622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" y="3275510"/>
            <a:ext cx="4895599" cy="2253650"/>
          </a:xfrm>
          <a:prstGeom prst="rect">
            <a:avLst/>
          </a:prstGeom>
        </p:spPr>
      </p:pic>
      <p:pic>
        <p:nvPicPr>
          <p:cNvPr id="3" name="FineKeyBream-mobile">
            <a:hlinkClick r:id="" action="ppaction://media"/>
            <a:extLst>
              <a:ext uri="{FF2B5EF4-FFF2-40B4-BE49-F238E27FC236}">
                <a16:creationId xmlns:a16="http://schemas.microsoft.com/office/drawing/2014/main" id="{ED117C60-6CA5-4F95-9458-6F5D92CD82C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13424" y="3191996"/>
            <a:ext cx="3590352" cy="26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922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Opening and Closing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Combined morphological operations that preserve the shape and size o large objects in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Opening: Erode + Dilate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Removes small objects, noises, and thin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Closing: Dilate + Erode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Fill small holes and connect segmented contours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F178DE9-5BA8-2D57-3DE1-22166675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140" y="2426605"/>
            <a:ext cx="21336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A8B800C-1358-0CAF-BA79-41AAE15F6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140" y="4677456"/>
            <a:ext cx="21336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2239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Others Morphological Operations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Gradient: Dilate - Erosion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Outline de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TopHat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Open – Original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Reduce the effect of brightness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Isolates brightness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662647-CC4B-4086-2D39-6EBC42A2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73" y="1689990"/>
            <a:ext cx="2419953" cy="162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utput of the top-hat transform, applied to a grayscale image of grains of rice against a darker background">
            <a:extLst>
              <a:ext uri="{FF2B5EF4-FFF2-40B4-BE49-F238E27FC236}">
                <a16:creationId xmlns:a16="http://schemas.microsoft.com/office/drawing/2014/main" id="{19572133-E4D0-CCC2-2A35-FC143615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100" y="4399007"/>
            <a:ext cx="2947101" cy="147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336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Link: Morphology Operators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589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</TotalTime>
  <Words>348</Words>
  <Application>Microsoft Office PowerPoint</Application>
  <PresentationFormat>Personalizar</PresentationFormat>
  <Paragraphs>96</Paragraphs>
  <Slides>9</Slides>
  <Notes>9</Notes>
  <HiddenSlides>0</HiddenSlides>
  <MMClips>2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120</cp:revision>
  <dcterms:created xsi:type="dcterms:W3CDTF">2021-04-28T18:38:02Z</dcterms:created>
  <dcterms:modified xsi:type="dcterms:W3CDTF">2022-08-16T19:30:28Z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