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3B7DB42-5540-4D54-8A5F-C8011BD84F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77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4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5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7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6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1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1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25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6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240" cy="12542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12%20-%20Generative%20Adversarial%20Network%20(GAN)/Lecture_12-pix2pix.ipynb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github.com/andrehochuli/teaching/blob/main/ComputerVision/Lecture%2012%20-%20Generative%20Adversarial%20Network%20(GAN)/Lecture_12-DCGAN.ipynb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75"/>
          <p:cNvSpPr/>
          <p:nvPr/>
        </p:nvSpPr>
        <p:spPr>
          <a:xfrm>
            <a:off x="360000" y="333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12 – Generative Adversarial Networks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76"/>
          <p:cNvSpPr/>
          <p:nvPr/>
        </p:nvSpPr>
        <p:spPr>
          <a:xfrm>
            <a:off x="540000" y="4680000"/>
            <a:ext cx="917424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Pix2Pix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42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3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Image-Translation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868788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Pix2Pix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4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8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49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Generative Model: Encoder-Decoder Architecture (i.e U-Net)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Paired Annotated Dataset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286000" y="2953440"/>
            <a:ext cx="5064480" cy="344700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rcRect l="0" t="0" r="58037" b="0"/>
          <a:stretch/>
        </p:blipFill>
        <p:spPr>
          <a:xfrm>
            <a:off x="8458200" y="3185280"/>
            <a:ext cx="1107720" cy="161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6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7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7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72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73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LINK: Lecture_12-pix2pix.ipynb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286000" y="2953800"/>
            <a:ext cx="5064480" cy="34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6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Course Final Remarks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6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6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66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67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6000"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12 Lectures / Topics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Image Processing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Image Classification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Feature Extraction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Shallow Classification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Deep Learning 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Classification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Segmentation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GANs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04 assessment tasks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License Plate Segmentation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Simpsons Classification (Shallow Based Models)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Simpsons Classification (CNN Based)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Simpsons Fake (GANs based)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8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11 – Image Segmentation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Object Segmentation (Bounding Box Level)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Instance / Semantic Segmentation (Pixel Level)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Generative Adversarial Networks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DCGAN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PIX2PIX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4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Adversarial Networks (GAN’s)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360000" y="1692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Generator: Noise → Data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Discriminator: Classification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2971800"/>
            <a:ext cx="7543440" cy="35622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071040" y="1720800"/>
            <a:ext cx="284400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Learns data distribution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86000" y="4029480"/>
            <a:ext cx="6400440" cy="23821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715000" y="1574280"/>
            <a:ext cx="3926160" cy="185436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5715000" y="2286000"/>
            <a:ext cx="2057040" cy="114264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9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160" cy="18543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457200" y="1828800"/>
            <a:ext cx="1977840" cy="1599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816640" y="1828800"/>
            <a:ext cx="1983600" cy="1599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Fake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577800" y="4307400"/>
            <a:ext cx="1947960" cy="159984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2971800" y="4280400"/>
            <a:ext cx="2057040" cy="16714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5414400" y="4273200"/>
            <a:ext cx="2057040" cy="16700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7837920" y="4343400"/>
            <a:ext cx="1991520" cy="16293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685800" y="6172200"/>
            <a:ext cx="9144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715000" y="2286000"/>
            <a:ext cx="2057040" cy="114264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2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Deep 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0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160" cy="18543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57200" y="3200400"/>
            <a:ext cx="6707880" cy="36572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715000" y="2286000"/>
            <a:ext cx="2057040" cy="114264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2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De-Convolutional Layers (upsampling)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Noise to Fake Image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Discriminator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4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160" cy="185436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7543800" y="1980000"/>
            <a:ext cx="2057040" cy="114264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057400" y="3429000"/>
            <a:ext cx="6541920" cy="322164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26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Classification: Fake or Real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Adversarial Training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160" cy="185436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7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Adversarial Loss (Min-Max)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Minimize Generator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Maximize Discriminator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715000" y="1600200"/>
            <a:ext cx="3885840" cy="182844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49440" y="3931200"/>
            <a:ext cx="5322600" cy="28310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514600" y="3465000"/>
            <a:ext cx="5168880" cy="4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5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5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60"/>
          <p:cNvSpPr/>
          <p:nvPr/>
        </p:nvSpPr>
        <p:spPr>
          <a:xfrm>
            <a:off x="360000" y="198000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546560" y="2647800"/>
            <a:ext cx="6911280" cy="326448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61"/>
          <p:cNvSpPr/>
          <p:nvPr/>
        </p:nvSpPr>
        <p:spPr>
          <a:xfrm>
            <a:off x="315000" y="1737360"/>
            <a:ext cx="9174240" cy="46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LINK: Lecture_12-DCGAN.ipynb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Application>LibreOffice/7.3.6.2$Linux_X86_64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2022-11-07T19:24:08Z</dcterms:modified>
  <cp:revision>160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