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3EB703E-2AAB-4C8E-BA4A-903FB8922413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5" name="CustomShape 77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75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12 – Generative Adversarial Networks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76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12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Review of Lecture 11 – Image Segmentation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Generative Adversarial Network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6641</TotalTime>
  <Application>LibreOffice/7.3.6.2$Linux_X86_64 LibreOffice_project/30$Build-2</Application>
  <AppVersion>15.0000</AppVersion>
  <Words>303</Words>
  <Paragraphs>131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2022-11-07T07:35:30Z</dcterms:modified>
  <cp:revision>157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