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B650D20-D5A0-4BC1-ADB9-83EE27019E3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4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4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5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5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6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6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7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7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2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2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1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3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840" cy="12488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840" cy="124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840" cy="52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840" cy="528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840" cy="528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Aprendizado Não-Supervisionado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Agrupamentos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8840" cy="25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4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4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Inertia (Soma dos erros quadrados)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Elbow Method (Inertia global)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761440" y="1800000"/>
            <a:ext cx="3797280" cy="270000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2628000" y="3810960"/>
            <a:ext cx="1755720" cy="86904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2426400" y="3852000"/>
            <a:ext cx="325800" cy="78732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4"/>
          <a:stretch/>
        </p:blipFill>
        <p:spPr>
          <a:xfrm>
            <a:off x="1620000" y="2370960"/>
            <a:ext cx="1755720" cy="86904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5"/>
          <a:srcRect l="4321" t="14940" r="15582" b="6041"/>
          <a:stretch/>
        </p:blipFill>
        <p:spPr>
          <a:xfrm>
            <a:off x="1260000" y="4500000"/>
            <a:ext cx="3672360" cy="2339640"/>
          </a:xfrm>
          <a:prstGeom prst="rect">
            <a:avLst/>
          </a:prstGeom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2844000" y="5724000"/>
            <a:ext cx="18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4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-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2" name="CustomShape 4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4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4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â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]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]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860720" y="1980000"/>
            <a:ext cx="4139280" cy="413928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900000" y="3511800"/>
            <a:ext cx="1676160" cy="6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5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9" name="CustomShape 5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5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5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340000" y="2340000"/>
            <a:ext cx="5175360" cy="41400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847320" y="5040000"/>
            <a:ext cx="652680" cy="29484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5567760" y="4990680"/>
            <a:ext cx="552240" cy="40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5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7" name="CustomShape 5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5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5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847320" y="5040000"/>
            <a:ext cx="652680" cy="29484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567760" y="4990680"/>
            <a:ext cx="552240" cy="40932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rcRect l="10318" t="6776" r="9327" b="2354"/>
          <a:stretch/>
        </p:blipFill>
        <p:spPr>
          <a:xfrm>
            <a:off x="929160" y="2281320"/>
            <a:ext cx="7890480" cy="45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80360" cy="515016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6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6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7" name="CustomShape 6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6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9600" y="1797840"/>
            <a:ext cx="10080360" cy="515016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6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6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6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6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80360" cy="515016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7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8" name="CustomShape 7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7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7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7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3" name="CustomShape 7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7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7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Lets Code!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5720" cy="22154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Supevisionado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K-Means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6160" cy="4449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6160" cy="4449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6160" cy="4449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6160" cy="4449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5494320" y="5882760"/>
            <a:ext cx="416160" cy="4449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6048000" y="5890680"/>
            <a:ext cx="416160" cy="44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Supervisionado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2332" t="31612" r="1417" b="4132"/>
          <a:stretch/>
        </p:blipFill>
        <p:spPr>
          <a:xfrm>
            <a:off x="1800000" y="2376000"/>
            <a:ext cx="6372360" cy="21236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20000" y="4572000"/>
            <a:ext cx="2097000" cy="21376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940000" y="4653360"/>
            <a:ext cx="2131200" cy="22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Não Supervisado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Rotular dados é custoso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 (Clustering):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relacionamentos intrínseco dos atributos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 de agrupamento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os grupos (clusters)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92000" y="4199400"/>
            <a:ext cx="5555520" cy="22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2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Segmentação de consumidores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Anomalias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Defeitos, Doenças, Fraudes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Organização de Documentos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Mineração de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Casos reais: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Determinação de Recall baseado em histórico de reparos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 produtos não vendidos (i.e 220v em cidades 110v)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320360" y="1724760"/>
            <a:ext cx="5039640" cy="13874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648320" y="3906000"/>
            <a:ext cx="4171680" cy="13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2" name="CustomShape 2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3" name="CustomShape 2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Workflow: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0000" y="2536200"/>
            <a:ext cx="6835680" cy="232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3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8" name="CustomShape 3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3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762880" y="2160000"/>
            <a:ext cx="3236760" cy="36291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440000" y="2281680"/>
            <a:ext cx="3239640" cy="43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9640" cy="436716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3524760" y="2245680"/>
            <a:ext cx="6267240" cy="6663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3816000" y="2919960"/>
            <a:ext cx="6120000" cy="100404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280" t="0" r="0" b="0"/>
          <a:stretch/>
        </p:blipFill>
        <p:spPr>
          <a:xfrm>
            <a:off x="3815640" y="3924000"/>
            <a:ext cx="4597200" cy="82836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5"/>
          <a:stretch/>
        </p:blipFill>
        <p:spPr>
          <a:xfrm>
            <a:off x="3780000" y="5040000"/>
            <a:ext cx="5695560" cy="6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avaliar os clusteres ? Como determinar K?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0" t="0" r="0" b="29277"/>
          <a:stretch/>
        </p:blipFill>
        <p:spPr>
          <a:xfrm>
            <a:off x="540000" y="2452320"/>
            <a:ext cx="8658000" cy="39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599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2023-05-15T15:00:57Z</dcterms:modified>
  <cp:revision>67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