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0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0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0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0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0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0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0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0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0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0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0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0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0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0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54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529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1450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410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876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85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Lecture 03 - 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Morphology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Topics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Discussion of Practice 02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Mathematical Morphology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Structuring Element (or Kernel)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Erode /</a:t>
            </a: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Dilate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Open / Close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Gradients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atershed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Mathematical</a:t>
            </a:r>
            <a:r>
              <a:rPr lang="en-US" sz="32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Morphology</a:t>
            </a: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Morphology (Nature): Branch of Biology that study the form and structure of animals and plants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Morphology (Image Processing): Mathematical operations to extract image components based on pixel neighborhood.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Increase/Decrease Objects Size, Reduce Noise, Closing or Open (GAPS)</a:t>
            </a:r>
          </a:p>
        </p:txBody>
      </p:sp>
      <p:pic>
        <p:nvPicPr>
          <p:cNvPr id="1026" name="Picture 2" descr="Understanding Morphological Image Processing and Its Operations | by  Prateek Chhikara | Towards Data Science">
            <a:extLst>
              <a:ext uri="{FF2B5EF4-FFF2-40B4-BE49-F238E27FC236}">
                <a16:creationId xmlns:a16="http://schemas.microsoft.com/office/drawing/2014/main" id="{A74EF080-86C1-4C7F-8E98-D0A98E64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96" y="3934078"/>
            <a:ext cx="2672931" cy="124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: Morphological Transformations">
            <a:extLst>
              <a:ext uri="{FF2B5EF4-FFF2-40B4-BE49-F238E27FC236}">
                <a16:creationId xmlns:a16="http://schemas.microsoft.com/office/drawing/2014/main" id="{B2594AB5-D818-12F7-194C-B6CB54FFA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237" y="4031612"/>
            <a:ext cx="1942152" cy="105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rphological Transformations of Images using OpenCV | Image Processing  Part-2 | by Ravjot Singh | Analytics Vidhya | Medium">
            <a:extLst>
              <a:ext uri="{FF2B5EF4-FFF2-40B4-BE49-F238E27FC236}">
                <a16:creationId xmlns:a16="http://schemas.microsoft.com/office/drawing/2014/main" id="{062E20F0-F3B9-B601-B817-77431ADE1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940" y="3880937"/>
            <a:ext cx="2748184" cy="127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92A7461-377A-03D0-CCEF-0D5D4C2BD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097" y="5474929"/>
            <a:ext cx="5274239" cy="131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Structure Element (Kernel)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Defines the shape of structure to be applied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Structure is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slided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thought the image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Erosion or Dilate operations is applied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origin determines the pixel to be changed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A8759E0-D6DA-6BD8-DF3F-D81A85577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225" y="2880644"/>
            <a:ext cx="4477375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973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Erosion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Move ones to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‘AND’ Operation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Reduce Noise and Contours </a:t>
            </a:r>
          </a:p>
        </p:txBody>
      </p:sp>
      <p:pic>
        <p:nvPicPr>
          <p:cNvPr id="1026" name="Picture 2" descr="Latest Erosion GIFs | Gfycat">
            <a:extLst>
              <a:ext uri="{FF2B5EF4-FFF2-40B4-BE49-F238E27FC236}">
                <a16:creationId xmlns:a16="http://schemas.microsoft.com/office/drawing/2014/main" id="{89D95F01-5BA3-AEF4-0007-CF70052B2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149" y="4374065"/>
            <a:ext cx="3080252" cy="231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70B4AD-51A7-45CE-EC87-FE44EF062A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6" t="7758" r="3389" b="5016"/>
          <a:stretch/>
        </p:blipFill>
        <p:spPr>
          <a:xfrm>
            <a:off x="360000" y="2758715"/>
            <a:ext cx="6096344" cy="285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460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Dilatation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Move zeros to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‘OR’ Operation (HIT)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Increase Objects, Connect Contours and Fill holes</a:t>
            </a:r>
          </a:p>
        </p:txBody>
      </p:sp>
      <p:pic>
        <p:nvPicPr>
          <p:cNvPr id="3074" name="Picture 2" descr="Image Processing - Dilation on Make a GIF">
            <a:extLst>
              <a:ext uri="{FF2B5EF4-FFF2-40B4-BE49-F238E27FC236}">
                <a16:creationId xmlns:a16="http://schemas.microsoft.com/office/drawing/2014/main" id="{ECC0F423-76F5-45B0-6353-9F1AF2586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828" y="438616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51FEE41-1598-A114-867E-C70F31622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97" y="2709760"/>
            <a:ext cx="61245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922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Opening and Closing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Opening: Erode + Dilate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Removes small objects and thin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Closing: Dilate + Erode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Filling small holes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Both Operations preserving the shape and size of large holes and objects in the image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9F178DE9-5BA8-2D57-3DE1-22166675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000" y="1475498"/>
            <a:ext cx="21336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A8B800C-1358-0CAF-BA79-41AAE15F6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000" y="3337838"/>
            <a:ext cx="21336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2239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Others Morphological Operations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Gradient: Erosion - Dilate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Outline de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TopHat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Open – Original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Reduce the effect of brightness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Isolates brightness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662647-CC4B-4086-2D39-6EBC42A2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2" y="1767797"/>
            <a:ext cx="21336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utput of the top-hat transform, applied to a grayscale image of grains of rice against a darker background">
            <a:extLst>
              <a:ext uri="{FF2B5EF4-FFF2-40B4-BE49-F238E27FC236}">
                <a16:creationId xmlns:a16="http://schemas.microsoft.com/office/drawing/2014/main" id="{19572133-E4D0-CCC2-2A35-FC1436159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212" y="3631984"/>
            <a:ext cx="2947101" cy="147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336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Let’s code!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03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link goes here</a:t>
            </a:r>
          </a:p>
        </p:txBody>
      </p:sp>
    </p:spTree>
    <p:extLst>
      <p:ext uri="{BB962C8B-B14F-4D97-AF65-F5344CB8AC3E}">
        <p14:creationId xmlns:p14="http://schemas.microsoft.com/office/powerpoint/2010/main" val="19039589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Words>342</Words>
  <Application>Microsoft Office PowerPoint</Application>
  <PresentationFormat>Personalizar</PresentationFormat>
  <Paragraphs>93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119</cp:revision>
  <dcterms:created xsi:type="dcterms:W3CDTF">2021-04-28T18:38:02Z</dcterms:created>
  <dcterms:modified xsi:type="dcterms:W3CDTF">2022-08-16T18:11:22Z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