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19B3043-FB25-48FF-B230-32D42F4636F5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4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4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5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5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6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6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7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8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7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CustomShape 8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1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2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2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34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920" cy="359568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120" cy="41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39"/>
          <p:cNvSpPr/>
          <p:nvPr/>
        </p:nvSpPr>
        <p:spPr>
          <a:xfrm>
            <a:off x="0" y="10155240"/>
            <a:ext cx="326448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8480" cy="12484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8480" cy="1248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8480" cy="5284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8480" cy="5284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8480" cy="5284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Regress&#227;o/Topico_02_Regress&#227;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Artificiais (RNA)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8480" cy="25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4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7" name="CustomShape 4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4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4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Desvio padrão para dois atributos: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rcRect l="0" t="9106" r="0" b="0"/>
          <a:stretch/>
        </p:blipFill>
        <p:spPr>
          <a:xfrm>
            <a:off x="720000" y="2520000"/>
            <a:ext cx="7387920" cy="41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4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3" name="CustomShape 4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4" name="CustomShape 4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4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do Desvio Padrão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maior SDR é escolhido como raiz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4680000" y="1725840"/>
            <a:ext cx="3779640" cy="57780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289040" y="2196000"/>
            <a:ext cx="4710600" cy="75060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2223000" y="3456720"/>
            <a:ext cx="5588640" cy="32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5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1" name="CustomShape 5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2" name="CustomShape 5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5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escolher o critério de parada?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900000" y="2404800"/>
            <a:ext cx="7724160" cy="38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5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7" name="CustomShape 5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8" name="CustomShape 5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CustomShape 5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um limiar de CV &lt; 10%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Overcast =&gt; OK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 e Sunny ainda precisam de ‘divisões’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408600" y="3585960"/>
            <a:ext cx="8771040" cy="23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6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3" name="CustomShape 6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4" name="CustomShape 6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CustomShape 6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Sunny: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Windy’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240000" y="867960"/>
            <a:ext cx="5939640" cy="3271680"/>
          </a:xfrm>
          <a:prstGeom prst="rect">
            <a:avLst/>
          </a:prstGeom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360000" y="3960000"/>
            <a:ext cx="5651640" cy="268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42360" y="3780000"/>
            <a:ext cx="6299640" cy="287604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6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1" name="CustomShape 6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6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6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Temp’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3361680" y="900000"/>
            <a:ext cx="6166800" cy="348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7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SVM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7" name="CustomShape 7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7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7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160000" y="2038680"/>
            <a:ext cx="5857920" cy="42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8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3" name="CustomShape 8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8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ustomShape 8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159840" y="1475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- Regressão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520000" y="2207160"/>
            <a:ext cx="4319640" cy="193248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2551680" y="4696200"/>
            <a:ext cx="4287960" cy="193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7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1" name="CustomShape 7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2" name="CustomShape 7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7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159840" y="1475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MLP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3056400" y="2592360"/>
            <a:ext cx="4046760" cy="364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8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8" name="CustomShape 8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8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8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159840" y="1475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Abordaremos a construção dos modelos de regressão utilizando um dataset para prever preços de casas.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Acompanhe e crie sua implementação em conjunto com o professor.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Código base em:  </a:t>
            </a:r>
            <a:r>
              <a:rPr b="0" lang="pt-BR" sz="1600" spc="-1" strike="noStrike" u="sng">
                <a:solidFill>
                  <a:srgbClr val="729fcf"/>
                </a:solidFill>
                <a:uFillTx/>
                <a:latin typeface="Latin Modern Sans"/>
                <a:ea typeface="DejaVu Sans"/>
                <a:hlinkClick r:id="rId1"/>
              </a:rPr>
              <a:t>Tópico 02 - Regressão.ipynb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Revisão Avaliação 1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520360" y="5508360"/>
            <a:ext cx="263160" cy="2631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"/>
          <p:cNvSpPr/>
          <p:nvPr/>
        </p:nvSpPr>
        <p:spPr>
          <a:xfrm>
            <a:off x="2052360" y="5508360"/>
            <a:ext cx="263160" cy="2631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988720" y="5508360"/>
            <a:ext cx="263160" cy="2631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23880" y="3819240"/>
            <a:ext cx="7425360" cy="22150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254760" y="5589720"/>
            <a:ext cx="415800" cy="44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8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Classificação: Determina uma classe (0,1,2,3)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Determina valores contínuos (preço, clima, vendas, logística, sinais...)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004480" y="2880000"/>
            <a:ext cx="609516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6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Compreender a relação entre as características dos dados e a variável dependente (target).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Mapeao X em Y contínuo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880000" y="3060000"/>
            <a:ext cx="5630760" cy="29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o dataset para determinar o peso de uma pessoa: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60000" y="2700000"/>
            <a:ext cx="4370400" cy="24476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860000" y="2532600"/>
            <a:ext cx="4679640" cy="28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2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8" name="CustomShape 2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9" name="CustomShape 2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2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K vizinhos, computa-se a média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K=50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140000" y="2103120"/>
            <a:ext cx="5438160" cy="462852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540000" y="2700000"/>
            <a:ext cx="1770840" cy="70416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540000" y="4140000"/>
            <a:ext cx="2571120" cy="71352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4"/>
          <a:srcRect l="0" t="0" r="0" b="41554"/>
          <a:stretch/>
        </p:blipFill>
        <p:spPr>
          <a:xfrm>
            <a:off x="7457040" y="4140000"/>
            <a:ext cx="2210040" cy="91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2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7" name="CustomShape 2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8" name="CustomShape 2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2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avaliar o erro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Mean-Square-Error (MSE)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00040" y="2880000"/>
            <a:ext cx="2559600" cy="1439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2" name=""/>
          <p:cNvGraphicFramePr/>
          <p:nvPr/>
        </p:nvGraphicFramePr>
        <p:xfrm>
          <a:off x="3960000" y="2018160"/>
          <a:ext cx="5399640" cy="347040"/>
        </p:xfrm>
        <a:graphic>
          <a:graphicData uri="http://schemas.openxmlformats.org/drawingml/2006/table">
            <a:tbl>
              <a:tblPr/>
              <a:tblGrid>
                <a:gridCol w="1038600"/>
                <a:gridCol w="1038600"/>
                <a:gridCol w="1038240"/>
                <a:gridCol w="1243800"/>
                <a:gridCol w="104076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Height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Age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Weight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Predicted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Diff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23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4.5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36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MSE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30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4" name="CustomShape 31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32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33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80000" y="2160000"/>
            <a:ext cx="4679640" cy="325548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5299560" y="2520000"/>
            <a:ext cx="4060080" cy="280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35"/>
          <p:cNvSpPr/>
          <p:nvPr/>
        </p:nvSpPr>
        <p:spPr>
          <a:xfrm>
            <a:off x="360000" y="360000"/>
            <a:ext cx="934848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1" name="CustomShape 36"/>
          <p:cNvSpPr/>
          <p:nvPr/>
        </p:nvSpPr>
        <p:spPr>
          <a:xfrm>
            <a:off x="360000" y="1980000"/>
            <a:ext cx="9168480" cy="46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2" name="CustomShape 37"/>
          <p:cNvSpPr/>
          <p:nvPr/>
        </p:nvSpPr>
        <p:spPr>
          <a:xfrm>
            <a:off x="897120" y="6886080"/>
            <a:ext cx="6435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38"/>
          <p:cNvSpPr/>
          <p:nvPr/>
        </p:nvSpPr>
        <p:spPr>
          <a:xfrm>
            <a:off x="7608600" y="6886080"/>
            <a:ext cx="227376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42360" y="1529280"/>
            <a:ext cx="9374760" cy="53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homogeneidade pelo do desvio padrão, média e coeficiente de variação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60000" y="2520000"/>
            <a:ext cx="736056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589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2023-04-27T15:15:37Z</dcterms:modified>
  <cp:revision>68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