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9.png" ContentType="image/png"/>
  <Override PartName="/ppt/media/media8.mp4" ContentType="video/mp4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media11.mp4" ContentType="video/mp4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08BCA8-184A-44BA-8E32-CD054C9A77B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video" Target="../media/media8.mp4"/><Relationship Id="rId3" Type="http://schemas.microsoft.com/office/2007/relationships/media" Target="../media/media8.mp4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video" Target="../media/media11.mp4"/><Relationship Id="rId3" Type="http://schemas.microsoft.com/office/2007/relationships/media" Target="../media/media11.mp4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03 - Morphology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Practice 02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Mathematical Morphology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Structuring Element (or Kernel)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Erode /Dilate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Open / Close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Gradients 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Watershed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40000" y="4195440"/>
            <a:ext cx="6220080" cy="21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Mathematical</a:t>
            </a:r>
            <a:r>
              <a:rPr b="1" lang="en-US" sz="3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Morphology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aixaDeTexto 1"/>
          <p:cNvSpPr/>
          <p:nvPr/>
        </p:nvSpPr>
        <p:spPr>
          <a:xfrm>
            <a:off x="200160" y="1689840"/>
            <a:ext cx="9515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Morphology (Nature): Branch of Biology that study the form and structure of animals and plants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Morphology (Image Processing): Mathematical operations to extract image components based on pixel neighborhood.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Increase/Decrease Objects Size, Reduce Noise, Closing or Open (GAPS)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Picture 2" descr="Understanding Morphological Image Processing and Its Operations | by  Prateek Chhikara | Towards Data Science"/>
          <p:cNvPicPr/>
          <p:nvPr/>
        </p:nvPicPr>
        <p:blipFill>
          <a:blip r:embed="rId1"/>
          <a:stretch/>
        </p:blipFill>
        <p:spPr>
          <a:xfrm>
            <a:off x="446040" y="3694680"/>
            <a:ext cx="3186000" cy="14860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4" descr="OpenCV: Morphological Transformations"/>
          <p:cNvPicPr/>
          <p:nvPr/>
        </p:nvPicPr>
        <p:blipFill>
          <a:blip r:embed="rId2"/>
          <a:stretch/>
        </p:blipFill>
        <p:spPr>
          <a:xfrm>
            <a:off x="7340760" y="3746520"/>
            <a:ext cx="2468160" cy="13366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6" descr="Morphological Transformations of Images using OpenCV | Image Processing  Part-2 | by Ravjot Singh | Analytics Vidhya | Medium"/>
          <p:cNvPicPr/>
          <p:nvPr/>
        </p:nvPicPr>
        <p:blipFill>
          <a:blip r:embed="rId3"/>
          <a:stretch/>
        </p:blipFill>
        <p:spPr>
          <a:xfrm>
            <a:off x="3863880" y="3601800"/>
            <a:ext cx="3186000" cy="148104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8" descr=""/>
          <p:cNvPicPr/>
          <p:nvPr/>
        </p:nvPicPr>
        <p:blipFill>
          <a:blip r:embed="rId4"/>
          <a:stretch/>
        </p:blipFill>
        <p:spPr>
          <a:xfrm>
            <a:off x="2413440" y="5355000"/>
            <a:ext cx="5838840" cy="14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Structuring Element (Kernel)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aixaDeTexto 1"/>
          <p:cNvSpPr/>
          <p:nvPr/>
        </p:nvSpPr>
        <p:spPr>
          <a:xfrm>
            <a:off x="200160" y="168984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Defines the shape of the structure to be applied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structure is slid through the image 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Erosion or Dilate operations are applied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 determines the pixel be changed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6" name="Imagem 4" descr=""/>
          <p:cNvPicPr/>
          <p:nvPr/>
        </p:nvPicPr>
        <p:blipFill>
          <a:blip r:embed="rId1"/>
          <a:stretch/>
        </p:blipFill>
        <p:spPr>
          <a:xfrm>
            <a:off x="3143880" y="3293640"/>
            <a:ext cx="3548520" cy="219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Erosion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Moves one’s to zero’s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‘AND’ Operation 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Noises and Contours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4" descr=""/>
          <p:cNvPicPr/>
          <p:nvPr/>
        </p:nvPicPr>
        <p:blipFill>
          <a:blip r:embed="rId1"/>
          <a:srcRect l="3326" t="7753" r="3391" b="5018"/>
          <a:stretch/>
        </p:blipFill>
        <p:spPr>
          <a:xfrm>
            <a:off x="360000" y="3047040"/>
            <a:ext cx="5164200" cy="2421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5520" y="2825280"/>
            <a:ext cx="3746160" cy="28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12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12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Dilation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1"/>
          <p:cNvSpPr/>
          <p:nvPr/>
        </p:nvSpPr>
        <p:spPr>
          <a:xfrm>
            <a:off x="200160" y="1689840"/>
            <a:ext cx="951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Moves zero’s to one’s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‘OR’ Operation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Objects, connects contours, and fill holes.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4" descr=""/>
          <p:cNvPicPr/>
          <p:nvPr/>
        </p:nvPicPr>
        <p:blipFill>
          <a:blip r:embed="rId1"/>
          <a:stretch/>
        </p:blipFill>
        <p:spPr>
          <a:xfrm>
            <a:off x="542880" y="3275640"/>
            <a:ext cx="4895280" cy="225324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94760" y="2791440"/>
            <a:ext cx="4295160" cy="32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560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18" restart="whenNotActive" nodeType="interactiveSeq" fill="hold">
                <p:stCondLst>
                  <p:cond delay="0" evt="onClick">
                    <p:tgtEl>
                      <p:spTgt spid="118"/>
                    </p:tgtEl>
                  </p:cond>
                </p:stCondLst>
                <p:childTnLst>
                  <p:par>
                    <p:cTn id="19" fill="hold">
                      <p:stCondLst>
                        <p:cond delay="0" evt="onClick">
                          <p:tgtEl>
                            <p:spTgt spid="118"/>
                          </p:tgtEl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Opening and Closing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aixaDeTexto 1"/>
          <p:cNvSpPr/>
          <p:nvPr/>
        </p:nvSpPr>
        <p:spPr>
          <a:xfrm>
            <a:off x="200160" y="1689840"/>
            <a:ext cx="951588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morphological operations that preserve the shape and size o large objects in the image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Opening: Erode + Dilate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Removes small objects, noises, and thin lines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Closing: Dilate + Erode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Fill small holes and connect segmented contours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3" name="Picture 8" descr=""/>
          <p:cNvPicPr/>
          <p:nvPr/>
        </p:nvPicPr>
        <p:blipFill>
          <a:blip r:embed="rId1"/>
          <a:stretch/>
        </p:blipFill>
        <p:spPr>
          <a:xfrm>
            <a:off x="6617160" y="2426760"/>
            <a:ext cx="2133360" cy="14284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0" descr=""/>
          <p:cNvPicPr/>
          <p:nvPr/>
        </p:nvPicPr>
        <p:blipFill>
          <a:blip r:embed="rId2"/>
          <a:stretch/>
        </p:blipFill>
        <p:spPr>
          <a:xfrm>
            <a:off x="6617160" y="4677480"/>
            <a:ext cx="213336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Others Morphological Operations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aixaDeTexto 1"/>
          <p:cNvSpPr/>
          <p:nvPr/>
        </p:nvSpPr>
        <p:spPr>
          <a:xfrm>
            <a:off x="200160" y="1689840"/>
            <a:ext cx="9515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Gradient: Dilate - Erosion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Outline de Object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TopHat: Open – Original Image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 the effect of brightness changes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Isolates brightness objects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5644800" y="1689840"/>
            <a:ext cx="2419560" cy="162000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4" descr="Output of the top-hat transform, applied to a grayscale image of grains of rice against a darker background"/>
          <p:cNvPicPr/>
          <p:nvPr/>
        </p:nvPicPr>
        <p:blipFill>
          <a:blip r:embed="rId2"/>
          <a:stretch/>
        </p:blipFill>
        <p:spPr>
          <a:xfrm>
            <a:off x="5381280" y="4398840"/>
            <a:ext cx="2946600" cy="14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aixaDeTexto 1"/>
          <p:cNvSpPr/>
          <p:nvPr/>
        </p:nvSpPr>
        <p:spPr>
          <a:xfrm>
            <a:off x="200160" y="168984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Link: Morphology Operators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Application>LibreOffice/7.3.7.2$Linux_X86_64 LibreOffice_project/30$Build-2</Application>
  <AppVersion>15.0000</AppVersion>
  <Words>348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2023-08-01T22:16:44Z</dcterms:modified>
  <cp:revision>122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