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9" r:id="rId5"/>
    <p:sldId id="290" r:id="rId6"/>
    <p:sldId id="295" r:id="rId7"/>
    <p:sldId id="292" r:id="rId8"/>
    <p:sldId id="296" r:id="rId9"/>
    <p:sldId id="298" r:id="rId10"/>
    <p:sldId id="299" r:id="rId11"/>
    <p:sldId id="293" r:id="rId12"/>
    <p:sldId id="291" r:id="rId13"/>
    <p:sldId id="300" r:id="rId14"/>
    <p:sldId id="301" r:id="rId15"/>
    <p:sldId id="302" r:id="rId16"/>
    <p:sldId id="303" r:id="rId17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03B14-B72F-4545-8E19-219A304BE0C6}" v="96" dt="2022-08-02T10:17:1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3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D3503B14-B72F-4545-8E19-219A304BE0C6}"/>
    <pc:docChg chg="undo redo custSel addSld delSld modSld sldOrd">
      <pc:chgData name="Andre Gustavo Hochuli" userId="03e47721-5546-461c-8dc6-d9f4fc638cac" providerId="ADAL" clId="{D3503B14-B72F-4545-8E19-219A304BE0C6}" dt="2022-08-02T10:17:19.949" v="1387" actId="478"/>
      <pc:docMkLst>
        <pc:docMk/>
      </pc:docMkLst>
      <pc:sldChg chg="modSp mod">
        <pc:chgData name="Andre Gustavo Hochuli" userId="03e47721-5546-461c-8dc6-d9f4fc638cac" providerId="ADAL" clId="{D3503B14-B72F-4545-8E19-219A304BE0C6}" dt="2022-08-02T09:59:09.619" v="1044" actId="20577"/>
        <pc:sldMkLst>
          <pc:docMk/>
          <pc:sldMk cId="0" sldId="256"/>
        </pc:sldMkLst>
        <pc:spChg chg="mod">
          <ac:chgData name="Andre Gustavo Hochuli" userId="03e47721-5546-461c-8dc6-d9f4fc638cac" providerId="ADAL" clId="{D3503B14-B72F-4545-8E19-219A304BE0C6}" dt="2022-08-02T09:59:09.619" v="1044" actId="20577"/>
          <ac:spMkLst>
            <pc:docMk/>
            <pc:sldMk cId="0" sldId="256"/>
            <ac:spMk id="87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29:10.743" v="16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2T10:00:17.114" v="1095" actId="20577"/>
        <pc:sldMkLst>
          <pc:docMk/>
          <pc:sldMk cId="0" sldId="257"/>
        </pc:sldMkLst>
        <pc:spChg chg="mod">
          <ac:chgData name="Andre Gustavo Hochuli" userId="03e47721-5546-461c-8dc6-d9f4fc638cac" providerId="ADAL" clId="{D3503B14-B72F-4545-8E19-219A304BE0C6}" dt="2022-08-02T09:59:26.160" v="1065" actId="6549"/>
          <ac:spMkLst>
            <pc:docMk/>
            <pc:sldMk cId="0" sldId="257"/>
            <ac:spMk id="89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1.530" v="1088" actId="20577"/>
          <ac:spMkLst>
            <pc:docMk/>
            <pc:sldMk cId="0" sldId="257"/>
            <ac:spMk id="90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7.114" v="1095" actId="20577"/>
          <ac:spMkLst>
            <pc:docMk/>
            <pc:sldMk cId="0" sldId="257"/>
            <ac:spMk id="91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49:43.273" v="120" actId="255"/>
          <ac:spMkLst>
            <pc:docMk/>
            <pc:sldMk cId="0" sldId="257"/>
            <ac:spMk id="92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31.689" v="1100"/>
        <pc:sldMkLst>
          <pc:docMk/>
          <pc:sldMk cId="0" sldId="258"/>
        </pc:sldMkLst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8" creationId="{35975740-5CA9-3B67-4399-A6105F7B1C35}"/>
          </ac:spMkLst>
        </pc:spChg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9" creationId="{EA903C14-E4C6-D1FE-32B8-7D60ED8D6DBD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0" creationId="{E7A1ADE1-0191-107D-ED13-5CE768180276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1" creationId="{C6B8AADE-C068-A5B6-3A62-DD33CB12629F}"/>
          </ac:spMkLst>
        </pc:spChg>
        <pc:spChg chg="mod">
          <ac:chgData name="Andre Gustavo Hochuli" userId="03e47721-5546-461c-8dc6-d9f4fc638cac" providerId="ADAL" clId="{D3503B14-B72F-4545-8E19-219A304BE0C6}" dt="2022-08-02T09:59:48.717" v="1071" actId="2711"/>
          <ac:spMkLst>
            <pc:docMk/>
            <pc:sldMk cId="0" sldId="258"/>
            <ac:spMk id="93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0:32.237" v="134" actId="20577"/>
          <ac:spMkLst>
            <pc:docMk/>
            <pc:sldMk cId="0" sldId="258"/>
            <ac:spMk id="94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0:28.648" v="1098" actId="478"/>
          <ac:spMkLst>
            <pc:docMk/>
            <pc:sldMk cId="0" sldId="258"/>
            <ac:spMk id="97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1.273" v="1099" actId="478"/>
          <ac:spMkLst>
            <pc:docMk/>
            <pc:sldMk cId="0" sldId="258"/>
            <ac:spMk id="98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40.028" v="1103"/>
        <pc:sldMkLst>
          <pc:docMk/>
          <pc:sldMk cId="0" sldId="259"/>
        </pc:sldMkLst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9" creationId="{7D27D924-BAD9-59EB-0956-442C5E618C62}"/>
          </ac:spMkLst>
        </pc:spChg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10" creationId="{78C456B9-B5EA-AE0A-55ED-2B32CE41C07D}"/>
          </ac:spMkLst>
        </pc:spChg>
        <pc:spChg chg="del mod">
          <ac:chgData name="Andre Gustavo Hochuli" userId="03e47721-5546-461c-8dc6-d9f4fc638cac" providerId="ADAL" clId="{D3503B14-B72F-4545-8E19-219A304BE0C6}" dt="2022-08-02T10:00:37.301" v="1101" actId="478"/>
          <ac:spMkLst>
            <pc:docMk/>
            <pc:sldMk cId="0" sldId="259"/>
            <ac:spMk id="101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8.769" v="1102" actId="478"/>
          <ac:spMkLst>
            <pc:docMk/>
            <pc:sldMk cId="0" sldId="259"/>
            <ac:spMk id="102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1T17:50:48.559" v="137" actId="1076"/>
          <ac:picMkLst>
            <pc:docMk/>
            <pc:sldMk cId="0" sldId="259"/>
            <ac:picMk id="1026" creationId="{0BF7B0AF-6F46-0FFB-0111-0D96DC1978DB}"/>
          </ac:picMkLst>
        </pc:picChg>
        <pc:picChg chg="add mod">
          <ac:chgData name="Andre Gustavo Hochuli" userId="03e47721-5546-461c-8dc6-d9f4fc638cac" providerId="ADAL" clId="{D3503B14-B72F-4545-8E19-219A304BE0C6}" dt="2022-08-01T17:50:53.791" v="138" actId="1076"/>
          <ac:picMkLst>
            <pc:docMk/>
            <pc:sldMk cId="0" sldId="259"/>
            <ac:picMk id="1028" creationId="{D3EB868C-856E-272B-E531-AAC1A3A9B6B9}"/>
          </ac:picMkLst>
        </pc:picChg>
        <pc:picChg chg="add mod">
          <ac:chgData name="Andre Gustavo Hochuli" userId="03e47721-5546-461c-8dc6-d9f4fc638cac" providerId="ADAL" clId="{D3503B14-B72F-4545-8E19-219A304BE0C6}" dt="2022-08-01T17:50:45.671" v="136" actId="14100"/>
          <ac:picMkLst>
            <pc:docMk/>
            <pc:sldMk cId="0" sldId="259"/>
            <ac:picMk id="1030" creationId="{06AB6B26-F77D-5802-A40F-3C95FE658496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0:48.754" v="1106"/>
        <pc:sldMkLst>
          <pc:docMk/>
          <pc:sldMk cId="2855356280" sldId="260"/>
        </pc:sldMkLst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8" creationId="{D212725E-6978-106C-3DC2-9274B63ADD8C}"/>
          </ac:spMkLst>
        </pc:spChg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9" creationId="{45B2F7AF-4D1C-E634-0ADB-3CFA83E72C96}"/>
          </ac:spMkLst>
        </pc:spChg>
        <pc:spChg chg="del mod">
          <ac:chgData name="Andre Gustavo Hochuli" userId="03e47721-5546-461c-8dc6-d9f4fc638cac" providerId="ADAL" clId="{D3503B14-B72F-4545-8E19-219A304BE0C6}" dt="2022-08-02T10:00:45.514" v="1104" actId="478"/>
          <ac:spMkLst>
            <pc:docMk/>
            <pc:sldMk cId="2855356280" sldId="260"/>
            <ac:spMk id="10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48.259" v="1105" actId="478"/>
          <ac:spMkLst>
            <pc:docMk/>
            <pc:sldMk cId="2855356280" sldId="260"/>
            <ac:spMk id="106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54.701" v="1108"/>
        <pc:sldMkLst>
          <pc:docMk/>
          <pc:sldMk cId="129391775" sldId="261"/>
        </pc:sldMkLst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6" creationId="{34E25838-6FA0-72C1-5637-FE235A7ABB9C}"/>
          </ac:spMkLst>
        </pc:spChg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7" creationId="{D6BBD8FC-7C35-3182-E0CF-8F0C7279960D}"/>
          </ac:spMkLst>
        </pc:spChg>
        <pc:spChg chg="del mod">
          <ac:chgData name="Andre Gustavo Hochuli" userId="03e47721-5546-461c-8dc6-d9f4fc638cac" providerId="ADAL" clId="{D3503B14-B72F-4545-8E19-219A304BE0C6}" dt="2022-08-02T10:00:54.291" v="1107" actId="478"/>
          <ac:spMkLst>
            <pc:docMk/>
            <pc:sldMk cId="129391775" sldId="261"/>
            <ac:spMk id="110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03.740" v="1111"/>
        <pc:sldMkLst>
          <pc:docMk/>
          <pc:sldMk cId="2069364982" sldId="262"/>
        </pc:sldMkLst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9" creationId="{AD3F96D6-B270-E9B4-C360-E3129CFC3FFD}"/>
          </ac:spMkLst>
        </pc:spChg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10" creationId="{25C04D3E-B4BC-DF37-4309-EAE28124C4C8}"/>
          </ac:spMkLst>
        </pc:spChg>
        <pc:spChg chg="del mod">
          <ac:chgData name="Andre Gustavo Hochuli" userId="03e47721-5546-461c-8dc6-d9f4fc638cac" providerId="ADAL" clId="{D3503B14-B72F-4545-8E19-219A304BE0C6}" dt="2022-08-02T10:01:02.574" v="1110" actId="478"/>
          <ac:spMkLst>
            <pc:docMk/>
            <pc:sldMk cId="2069364982" sldId="262"/>
            <ac:spMk id="11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1.072" v="1109" actId="478"/>
          <ac:spMkLst>
            <pc:docMk/>
            <pc:sldMk cId="2069364982" sldId="262"/>
            <ac:spMk id="116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03.569" v="140" actId="1076"/>
          <ac:picMkLst>
            <pc:docMk/>
            <pc:sldMk cId="2069364982" sldId="262"/>
            <ac:picMk id="117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10.743" v="1114"/>
        <pc:sldMkLst>
          <pc:docMk/>
          <pc:sldMk cId="1165297265" sldId="263"/>
        </pc:sldMkLst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8" creationId="{067A4880-9A2A-479C-84DF-1D162BEA0735}"/>
          </ac:spMkLst>
        </pc:spChg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9" creationId="{453DE290-2C27-AC1C-DBDA-B0B3E7D3251C}"/>
          </ac:spMkLst>
        </pc:spChg>
        <pc:spChg chg="mod">
          <ac:chgData name="Andre Gustavo Hochuli" userId="03e47721-5546-461c-8dc6-d9f4fc638cac" providerId="ADAL" clId="{D3503B14-B72F-4545-8E19-219A304BE0C6}" dt="2022-08-01T17:48:49.861" v="119" actId="403"/>
          <ac:spMkLst>
            <pc:docMk/>
            <pc:sldMk cId="1165297265" sldId="263"/>
            <ac:spMk id="12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08.108" v="1112" actId="478"/>
          <ac:spMkLst>
            <pc:docMk/>
            <pc:sldMk cId="1165297265" sldId="263"/>
            <ac:spMk id="12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9.871" v="1113" actId="478"/>
          <ac:spMkLst>
            <pc:docMk/>
            <pc:sldMk cId="1165297265" sldId="263"/>
            <ac:spMk id="12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21.356" v="1117"/>
        <pc:sldMkLst>
          <pc:docMk/>
          <pc:sldMk cId="2825761781" sldId="264"/>
        </pc:sldMkLst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7" creationId="{8F8094B1-7CFC-95B0-39F3-0677915D3FCA}"/>
          </ac:spMkLst>
        </pc:spChg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8" creationId="{F9F5CFCC-C22D-CBCA-820A-C7FBF8FEEBD8}"/>
          </ac:spMkLst>
        </pc:spChg>
        <pc:spChg chg="mod">
          <ac:chgData name="Andre Gustavo Hochuli" userId="03e47721-5546-461c-8dc6-d9f4fc638cac" providerId="ADAL" clId="{D3503B14-B72F-4545-8E19-219A304BE0C6}" dt="2022-08-01T17:48:37.149" v="112" actId="403"/>
          <ac:spMkLst>
            <pc:docMk/>
            <pc:sldMk cId="2825761781" sldId="264"/>
            <ac:spMk id="127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17.869" v="1115" actId="478"/>
          <ac:spMkLst>
            <pc:docMk/>
            <pc:sldMk cId="2825761781" sldId="264"/>
            <ac:spMk id="128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0.450" v="1116" actId="478"/>
          <ac:spMkLst>
            <pc:docMk/>
            <pc:sldMk cId="2825761781" sldId="264"/>
            <ac:spMk id="129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18.626" v="142" actId="14100"/>
          <ac:picMkLst>
            <pc:docMk/>
            <pc:sldMk cId="2825761781" sldId="264"/>
            <ac:picMk id="130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30.772" v="1120"/>
        <pc:sldMkLst>
          <pc:docMk/>
          <pc:sldMk cId="3679542106" sldId="265"/>
        </pc:sldMkLst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1" creationId="{EEC11559-7D41-105D-E8BB-399466F507B3}"/>
          </ac:spMkLst>
        </pc:spChg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2" creationId="{69981A3E-6491-87E6-D008-FC95EF9D6E94}"/>
          </ac:spMkLst>
        </pc:spChg>
        <pc:spChg chg="mod">
          <ac:chgData name="Andre Gustavo Hochuli" userId="03e47721-5546-461c-8dc6-d9f4fc638cac" providerId="ADAL" clId="{D3503B14-B72F-4545-8E19-219A304BE0C6}" dt="2022-08-01T17:48:26.637" v="102" actId="20577"/>
          <ac:spMkLst>
            <pc:docMk/>
            <pc:sldMk cId="3679542106" sldId="265"/>
            <ac:spMk id="132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28.558" v="1118" actId="478"/>
          <ac:spMkLst>
            <pc:docMk/>
            <pc:sldMk cId="3679542106" sldId="265"/>
            <ac:spMk id="133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9.526" v="1119" actId="478"/>
          <ac:spMkLst>
            <pc:docMk/>
            <pc:sldMk cId="3679542106" sldId="265"/>
            <ac:spMk id="134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53.106" v="1377" actId="790"/>
        <pc:sldMkLst>
          <pc:docMk/>
          <pc:sldMk cId="434662466" sldId="266"/>
        </pc:sldMkLst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6" creationId="{79C6E655-0BEC-976A-B631-A8B74CFE84F8}"/>
          </ac:spMkLst>
        </pc:spChg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7" creationId="{6D0BFD51-FC3E-8F6C-B0F5-4786ED23FE79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8" creationId="{90822FE6-51D2-3B41-70C5-E1ABE3FD51E3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9" creationId="{51680B7E-643D-2CBF-B65E-E32532E6E14E}"/>
          </ac:spMkLst>
        </pc:spChg>
        <pc:spChg chg="mod">
          <ac:chgData name="Andre Gustavo Hochuli" userId="03e47721-5546-461c-8dc6-d9f4fc638cac" providerId="ADAL" clId="{D3503B14-B72F-4545-8E19-219A304BE0C6}" dt="2022-08-02T10:14:53.106" v="1377" actId="790"/>
          <ac:spMkLst>
            <pc:docMk/>
            <pc:sldMk cId="434662466" sldId="266"/>
            <ac:spMk id="14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38.322" v="1121" actId="478"/>
          <ac:spMkLst>
            <pc:docMk/>
            <pc:sldMk cId="434662466" sldId="266"/>
            <ac:spMk id="14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42.062" v="1124" actId="478"/>
          <ac:spMkLst>
            <pc:docMk/>
            <pc:sldMk cId="434662466" sldId="266"/>
            <ac:spMk id="143" creationId="{00000000-0000-0000-0000-000000000000}"/>
          </ac:spMkLst>
        </pc:spChg>
      </pc:sldChg>
      <pc:sldChg chg="addSp delSp modSp mod ord">
        <pc:chgData name="Andre Gustavo Hochuli" userId="03e47721-5546-461c-8dc6-d9f4fc638cac" providerId="ADAL" clId="{D3503B14-B72F-4545-8E19-219A304BE0C6}" dt="2022-08-02T10:15:07.927" v="1378" actId="790"/>
        <pc:sldMkLst>
          <pc:docMk/>
          <pc:sldMk cId="0" sldId="267"/>
        </pc:sldMkLst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6" creationId="{7B38F3DA-4F51-5292-3171-89916A91E2F6}"/>
          </ac:spMkLst>
        </pc:spChg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7" creationId="{70BE743F-EE96-B971-0B91-52E1F6EE3A3B}"/>
          </ac:spMkLst>
        </pc:spChg>
        <pc:spChg chg="mod">
          <ac:chgData name="Andre Gustavo Hochuli" userId="03e47721-5546-461c-8dc6-d9f4fc638cac" providerId="ADAL" clId="{D3503B14-B72F-4545-8E19-219A304BE0C6}" dt="2022-08-02T10:07:08.479" v="1243" actId="313"/>
          <ac:spMkLst>
            <pc:docMk/>
            <pc:sldMk cId="0" sldId="267"/>
            <ac:spMk id="144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5:07.927" v="1378" actId="790"/>
          <ac:spMkLst>
            <pc:docMk/>
            <pc:sldMk cId="0" sldId="267"/>
            <ac:spMk id="145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4:46.229" v="1174" actId="478"/>
          <ac:spMkLst>
            <pc:docMk/>
            <pc:sldMk cId="0" sldId="267"/>
            <ac:spMk id="146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7.896" v="1175" actId="478"/>
          <ac:spMkLst>
            <pc:docMk/>
            <pc:sldMk cId="0" sldId="267"/>
            <ac:spMk id="147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1T18:07:47.021" v="601" actId="20577"/>
        <pc:sldMkLst>
          <pc:docMk/>
          <pc:sldMk cId="0" sldId="268"/>
        </pc:sldMkLst>
        <pc:spChg chg="mod">
          <ac:chgData name="Andre Gustavo Hochuli" userId="03e47721-5546-461c-8dc6-d9f4fc638cac" providerId="ADAL" clId="{D3503B14-B72F-4545-8E19-219A304BE0C6}" dt="2022-08-01T18:07:47.021" v="601" actId="20577"/>
          <ac:spMkLst>
            <pc:docMk/>
            <pc:sldMk cId="0" sldId="268"/>
            <ac:spMk id="148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1:51.513" v="177" actId="6549"/>
          <ac:spMkLst>
            <pc:docMk/>
            <pc:sldMk cId="0" sldId="268"/>
            <ac:spMk id="149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45.506" v="1376" actId="790"/>
        <pc:sldMkLst>
          <pc:docMk/>
          <pc:sldMk cId="0" sldId="269"/>
        </pc:sldMkLst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6" creationId="{36BAF31D-3C7F-4BFB-C367-3C3533D98DBA}"/>
          </ac:spMkLst>
        </pc:spChg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7" creationId="{071554C1-61DD-0A1E-23A5-B38D51238E80}"/>
          </ac:spMkLst>
        </pc:spChg>
        <pc:spChg chg="mod">
          <ac:chgData name="Andre Gustavo Hochuli" userId="03e47721-5546-461c-8dc6-d9f4fc638cac" providerId="ADAL" clId="{D3503B14-B72F-4545-8E19-219A304BE0C6}" dt="2022-08-02T10:04:11.568" v="1162"/>
          <ac:spMkLst>
            <pc:docMk/>
            <pc:sldMk cId="0" sldId="269"/>
            <ac:spMk id="150" creationId="{00000000-0000-0000-0000-000000000000}"/>
          </ac:spMkLst>
        </pc:spChg>
        <pc:spChg chg="add del mod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1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2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45.506" v="1376" actId="790"/>
          <ac:spMkLst>
            <pc:docMk/>
            <pc:sldMk cId="0" sldId="269"/>
            <ac:spMk id="15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7:19.949" v="1387" actId="478"/>
        <pc:sldMkLst>
          <pc:docMk/>
          <pc:sldMk cId="0" sldId="270"/>
        </pc:sldMkLst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8" creationId="{326DC9B1-57B2-AF94-5F66-66428E7939AA}"/>
          </ac:spMkLst>
        </pc:spChg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9" creationId="{2E27E02B-7DB3-E1EC-27D0-A2C6C7285F6A}"/>
          </ac:spMkLst>
        </pc:spChg>
        <pc:spChg chg="add del mod">
          <ac:chgData name="Andre Gustavo Hochuli" userId="03e47721-5546-461c-8dc6-d9f4fc638cac" providerId="ADAL" clId="{D3503B14-B72F-4545-8E19-219A304BE0C6}" dt="2022-08-02T10:04:00.175" v="1160" actId="478"/>
          <ac:spMkLst>
            <pc:docMk/>
            <pc:sldMk cId="0" sldId="270"/>
            <ac:spMk id="155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320" v="1161" actId="478"/>
          <ac:spMkLst>
            <pc:docMk/>
            <pc:sldMk cId="0" sldId="270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37.676" v="1375" actId="790"/>
          <ac:spMkLst>
            <pc:docMk/>
            <pc:sldMk cId="0" sldId="270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4:06.728" v="630" actId="22"/>
          <ac:picMkLst>
            <pc:docMk/>
            <pc:sldMk cId="0" sldId="270"/>
            <ac:picMk id="3" creationId="{768C5E0C-437A-AF4A-AC1B-19D5424D318E}"/>
          </ac:picMkLst>
        </pc:picChg>
        <pc:picChg chg="mod">
          <ac:chgData name="Andre Gustavo Hochuli" userId="03e47721-5546-461c-8dc6-d9f4fc638cac" providerId="ADAL" clId="{D3503B14-B72F-4545-8E19-219A304BE0C6}" dt="2022-08-01T17:54:50.884" v="228" actId="1076"/>
          <ac:picMkLst>
            <pc:docMk/>
            <pc:sldMk cId="0" sldId="270"/>
            <ac:picMk id="158" creationId="{00000000-0000-0000-0000-000000000000}"/>
          </ac:picMkLst>
        </pc:picChg>
        <pc:picChg chg="add del mod">
          <ac:chgData name="Andre Gustavo Hochuli" userId="03e47721-5546-461c-8dc6-d9f4fc638cac" providerId="ADAL" clId="{D3503B14-B72F-4545-8E19-219A304BE0C6}" dt="2022-08-02T10:17:19.949" v="1387" actId="478"/>
          <ac:picMkLst>
            <pc:docMk/>
            <pc:sldMk cId="0" sldId="270"/>
            <ac:picMk id="3074" creationId="{D14F6D65-7B35-1DDB-17F6-8A4A7BCA1C5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29.693" v="1374" actId="790"/>
        <pc:sldMkLst>
          <pc:docMk/>
          <pc:sldMk cId="2690643409" sldId="271"/>
        </pc:sldMkLst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9" creationId="{4EB61A56-4740-2251-E146-3493BF0BA56C}"/>
          </ac:spMkLst>
        </pc:spChg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10" creationId="{8598E91D-2910-DE23-C42A-7C188423D187}"/>
          </ac:spMkLst>
        </pc:spChg>
        <pc:spChg chg="del mod">
          <ac:chgData name="Andre Gustavo Hochuli" userId="03e47721-5546-461c-8dc6-d9f4fc638cac" providerId="ADAL" clId="{D3503B14-B72F-4545-8E19-219A304BE0C6}" dt="2022-08-02T10:04:24.619" v="1163" actId="478"/>
          <ac:spMkLst>
            <pc:docMk/>
            <pc:sldMk cId="2690643409" sldId="271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6.579" v="1164" actId="478"/>
          <ac:spMkLst>
            <pc:docMk/>
            <pc:sldMk cId="2690643409" sldId="271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29.693" v="1374" actId="790"/>
          <ac:spMkLst>
            <pc:docMk/>
            <pc:sldMk cId="2690643409" sldId="271"/>
            <ac:spMk id="157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2T10:09:59.744" v="1295" actId="1076"/>
          <ac:picMkLst>
            <pc:docMk/>
            <pc:sldMk cId="2690643409" sldId="271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03:05.290" v="570" actId="1076"/>
          <ac:picMkLst>
            <pc:docMk/>
            <pc:sldMk cId="2690643409" sldId="271"/>
            <ac:picMk id="5" creationId="{4EDE74CD-F832-761A-60C8-3F7C2E85DE78}"/>
          </ac:picMkLst>
        </pc:picChg>
        <pc:picChg chg="del">
          <ac:chgData name="Andre Gustavo Hochuli" userId="03e47721-5546-461c-8dc6-d9f4fc638cac" providerId="ADAL" clId="{D3503B14-B72F-4545-8E19-219A304BE0C6}" dt="2022-08-01T17:58:50.422" v="418" actId="478"/>
          <ac:picMkLst>
            <pc:docMk/>
            <pc:sldMk cId="2690643409" sldId="271"/>
            <ac:picMk id="158" creationId="{00000000-0000-0000-0000-000000000000}"/>
          </ac:picMkLst>
        </pc:picChg>
        <pc:picChg chg="add mod">
          <ac:chgData name="Andre Gustavo Hochuli" userId="03e47721-5546-461c-8dc6-d9f4fc638cac" providerId="ADAL" clId="{D3503B14-B72F-4545-8E19-219A304BE0C6}" dt="2022-08-01T18:03:10.706" v="572" actId="1076"/>
          <ac:picMkLst>
            <pc:docMk/>
            <pc:sldMk cId="2690643409" sldId="271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18.056" v="1373" actId="790"/>
        <pc:sldMkLst>
          <pc:docMk/>
          <pc:sldMk cId="2592152685" sldId="272"/>
        </pc:sldMkLst>
        <pc:spChg chg="add del">
          <ac:chgData name="Andre Gustavo Hochuli" userId="03e47721-5546-461c-8dc6-d9f4fc638cac" providerId="ADAL" clId="{D3503B14-B72F-4545-8E19-219A304BE0C6}" dt="2022-08-01T18:32:05.166" v="967"/>
          <ac:spMkLst>
            <pc:docMk/>
            <pc:sldMk cId="2592152685" sldId="272"/>
            <ac:spMk id="2" creationId="{267873C7-EA00-6284-8996-4FF4AEDC7E98}"/>
          </ac:spMkLst>
        </pc:spChg>
        <pc:spChg chg="add del">
          <ac:chgData name="Andre Gustavo Hochuli" userId="03e47721-5546-461c-8dc6-d9f4fc638cac" providerId="ADAL" clId="{D3503B14-B72F-4545-8E19-219A304BE0C6}" dt="2022-08-01T18:32:09.624" v="969"/>
          <ac:spMkLst>
            <pc:docMk/>
            <pc:sldMk cId="2592152685" sldId="272"/>
            <ac:spMk id="4" creationId="{1EA475F0-3330-3FF7-5B24-AFB77F712C5D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8" creationId="{E727C901-09C8-A74B-1002-F73709644B51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9" creationId="{BA07D635-F7CB-E95A-D81B-ED2BFD7EFBE5}"/>
          </ac:spMkLst>
        </pc:spChg>
        <pc:spChg chg="del mod">
          <ac:chgData name="Andre Gustavo Hochuli" userId="03e47721-5546-461c-8dc6-d9f4fc638cac" providerId="ADAL" clId="{D3503B14-B72F-4545-8E19-219A304BE0C6}" dt="2022-08-02T10:04:37.950" v="1170" actId="478"/>
          <ac:spMkLst>
            <pc:docMk/>
            <pc:sldMk cId="2592152685" sldId="272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9.091" v="1171" actId="478"/>
          <ac:spMkLst>
            <pc:docMk/>
            <pc:sldMk cId="2592152685" sldId="272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18.056" v="1373" actId="790"/>
          <ac:spMkLst>
            <pc:docMk/>
            <pc:sldMk cId="2592152685" sldId="272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01:28.077" v="477" actId="478"/>
          <ac:picMkLst>
            <pc:docMk/>
            <pc:sldMk cId="2592152685" sldId="272"/>
            <ac:picMk id="3" creationId="{0B11575C-38C2-F06B-3CD8-E81E45F0EC1E}"/>
          </ac:picMkLst>
        </pc:picChg>
        <pc:picChg chg="del">
          <ac:chgData name="Andre Gustavo Hochuli" userId="03e47721-5546-461c-8dc6-d9f4fc638cac" providerId="ADAL" clId="{D3503B14-B72F-4545-8E19-219A304BE0C6}" dt="2022-08-01T18:30:24.158" v="908" actId="478"/>
          <ac:picMkLst>
            <pc:docMk/>
            <pc:sldMk cId="2592152685" sldId="272"/>
            <ac:picMk id="5" creationId="{4EDE74CD-F832-761A-60C8-3F7C2E85DE78}"/>
          </ac:picMkLst>
        </pc:picChg>
        <pc:picChg chg="add mod ord">
          <ac:chgData name="Andre Gustavo Hochuli" userId="03e47721-5546-461c-8dc6-d9f4fc638cac" providerId="ADAL" clId="{D3503B14-B72F-4545-8E19-219A304BE0C6}" dt="2022-08-02T10:11:02.223" v="1346" actId="14100"/>
          <ac:picMkLst>
            <pc:docMk/>
            <pc:sldMk cId="2592152685" sldId="272"/>
            <ac:picMk id="7" creationId="{B5154CE1-1272-D662-157A-BA19719C7EC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08:35.169" v="1256" actId="404"/>
        <pc:sldMkLst>
          <pc:docMk/>
          <pc:sldMk cId="2255546706" sldId="273"/>
        </pc:sldMkLst>
        <pc:spChg chg="add">
          <ac:chgData name="Andre Gustavo Hochuli" userId="03e47721-5546-461c-8dc6-d9f4fc638cac" providerId="ADAL" clId="{D3503B14-B72F-4545-8E19-219A304BE0C6}" dt="2022-08-01T18:16:13.655" v="682" actId="11529"/>
          <ac:spMkLst>
            <pc:docMk/>
            <pc:sldMk cId="2255546706" sldId="273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0" creationId="{DCC13043-A9F7-E994-2589-55BDACFBFE1D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1" creationId="{D8D57D70-3047-C9CB-486F-C2D718D45557}"/>
          </ac:spMkLst>
        </pc:spChg>
        <pc:spChg chg="add mod">
          <ac:chgData name="Andre Gustavo Hochuli" userId="03e47721-5546-461c-8dc6-d9f4fc638cac" providerId="ADAL" clId="{D3503B14-B72F-4545-8E19-219A304BE0C6}" dt="2022-08-01T18:16:20.117" v="686" actId="1076"/>
          <ac:spMkLst>
            <pc:docMk/>
            <pc:sldMk cId="2255546706" sldId="273"/>
            <ac:spMk id="14" creationId="{CDEF50C0-720E-3879-E8BC-B57CD463ADEA}"/>
          </ac:spMkLst>
        </pc:spChg>
        <pc:spChg chg="add mod">
          <ac:chgData name="Andre Gustavo Hochuli" userId="03e47721-5546-461c-8dc6-d9f4fc638cac" providerId="ADAL" clId="{D3503B14-B72F-4545-8E19-219A304BE0C6}" dt="2022-08-02T10:08:35.169" v="1256" actId="404"/>
          <ac:spMkLst>
            <pc:docMk/>
            <pc:sldMk cId="2255546706" sldId="273"/>
            <ac:spMk id="15" creationId="{30377D25-4ADA-6634-059E-150A7EF4F449}"/>
          </ac:spMkLst>
        </pc:spChg>
        <pc:spChg chg="del mod">
          <ac:chgData name="Andre Gustavo Hochuli" userId="03e47721-5546-461c-8dc6-d9f4fc638cac" providerId="ADAL" clId="{D3503B14-B72F-4545-8E19-219A304BE0C6}" dt="2022-08-02T10:04:28.728" v="1165" actId="478"/>
          <ac:spMkLst>
            <pc:docMk/>
            <pc:sldMk cId="2255546706" sldId="273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9.675" v="1166" actId="478"/>
          <ac:spMkLst>
            <pc:docMk/>
            <pc:sldMk cId="2255546706" sldId="273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16:38.094" v="692" actId="21"/>
          <ac:spMkLst>
            <pc:docMk/>
            <pc:sldMk cId="2255546706" sldId="273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15:58.055" v="677" actId="478"/>
          <ac:picMkLst>
            <pc:docMk/>
            <pc:sldMk cId="2255546706" sldId="273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16:05.874" v="681" actId="1076"/>
          <ac:picMkLst>
            <pc:docMk/>
            <pc:sldMk cId="2255546706" sldId="273"/>
            <ac:picMk id="4" creationId="{E6CE78B6-2EF5-BEC5-B4E8-7BBF90B68D59}"/>
          </ac:picMkLst>
        </pc:picChg>
        <pc:picChg chg="del">
          <ac:chgData name="Andre Gustavo Hochuli" userId="03e47721-5546-461c-8dc6-d9f4fc638cac" providerId="ADAL" clId="{D3503B14-B72F-4545-8E19-219A304BE0C6}" dt="2022-08-01T18:16:01.199" v="678" actId="478"/>
          <ac:picMkLst>
            <pc:docMk/>
            <pc:sldMk cId="2255546706" sldId="273"/>
            <ac:picMk id="5" creationId="{4EDE74CD-F832-761A-60C8-3F7C2E85DE78}"/>
          </ac:picMkLst>
        </pc:picChg>
        <pc:picChg chg="add del">
          <ac:chgData name="Andre Gustavo Hochuli" userId="03e47721-5546-461c-8dc6-d9f4fc638cac" providerId="ADAL" clId="{D3503B14-B72F-4545-8E19-219A304BE0C6}" dt="2022-08-01T18:16:16.359" v="684" actId="22"/>
          <ac:picMkLst>
            <pc:docMk/>
            <pc:sldMk cId="2255546706" sldId="273"/>
            <ac:picMk id="8" creationId="{4FB4F069-D84C-8A6E-AC57-6DF70FA5DEDC}"/>
          </ac:picMkLst>
        </pc:picChg>
        <pc:picChg chg="del">
          <ac:chgData name="Andre Gustavo Hochuli" userId="03e47721-5546-461c-8dc6-d9f4fc638cac" providerId="ADAL" clId="{D3503B14-B72F-4545-8E19-219A304BE0C6}" dt="2022-08-01T18:16:01.727" v="679" actId="478"/>
          <ac:picMkLst>
            <pc:docMk/>
            <pc:sldMk cId="2255546706" sldId="273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0:21.176" v="1336" actId="1035"/>
        <pc:sldMkLst>
          <pc:docMk/>
          <pc:sldMk cId="3177274917" sldId="274"/>
        </pc:sldMkLst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2" creationId="{43497926-8B37-924D-94E5-63C0F00D525A}"/>
          </ac:spMkLst>
        </pc:spChg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14" creationId="{CDEF50C0-720E-3879-E8BC-B57CD463ADEA}"/>
          </ac:spMkLst>
        </pc:spChg>
        <pc:spChg chg="mod">
          <ac:chgData name="Andre Gustavo Hochuli" userId="03e47721-5546-461c-8dc6-d9f4fc638cac" providerId="ADAL" clId="{D3503B14-B72F-4545-8E19-219A304BE0C6}" dt="2022-08-02T10:09:47.828" v="1292" actId="403"/>
          <ac:spMkLst>
            <pc:docMk/>
            <pc:sldMk cId="3177274917" sldId="274"/>
            <ac:spMk id="15" creationId="{30377D25-4ADA-6634-059E-150A7EF4F449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6" creationId="{ED5E70BA-2C1C-7C17-0D93-A5249702F5B3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7" creationId="{DD2878A8-D483-3177-1993-4AC6DC808F2A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9" creationId="{67324D4A-6A00-D076-5FD4-AE89BBC29533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21" creationId="{176C6935-1997-CC06-0EF0-CE8A03BA5E14}"/>
          </ac:spMkLst>
        </pc:spChg>
        <pc:spChg chg="del mod">
          <ac:chgData name="Andre Gustavo Hochuli" userId="03e47721-5546-461c-8dc6-d9f4fc638cac" providerId="ADAL" clId="{D3503B14-B72F-4545-8E19-219A304BE0C6}" dt="2022-08-02T10:04:33.969" v="1168" actId="478"/>
          <ac:spMkLst>
            <pc:docMk/>
            <pc:sldMk cId="3177274917" sldId="274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5.264" v="1169" actId="478"/>
          <ac:spMkLst>
            <pc:docMk/>
            <pc:sldMk cId="3177274917" sldId="274"/>
            <ac:spMk id="156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9:58.617" v="780" actId="478"/>
          <ac:picMkLst>
            <pc:docMk/>
            <pc:sldMk cId="3177274917" sldId="274"/>
            <ac:picMk id="3" creationId="{74A34172-CDD9-2E09-EB5B-1271E04ACAA4}"/>
          </ac:picMkLst>
        </pc:picChg>
        <pc:picChg chg="del">
          <ac:chgData name="Andre Gustavo Hochuli" userId="03e47721-5546-461c-8dc6-d9f4fc638cac" providerId="ADAL" clId="{D3503B14-B72F-4545-8E19-219A304BE0C6}" dt="2022-08-01T18:19:30.797" v="777" actId="478"/>
          <ac:picMkLst>
            <pc:docMk/>
            <pc:sldMk cId="3177274917" sldId="274"/>
            <ac:picMk id="4" creationId="{E6CE78B6-2EF5-BEC5-B4E8-7BBF90B68D59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7" creationId="{A2A0973C-469B-9142-4155-90CBCECA5B77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9" creationId="{DBAB48C3-B70A-0FD0-CA30-4FA02433D840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11" creationId="{51D45B46-D572-B11A-95B4-CD8659AA35D2}"/>
          </ac:picMkLst>
        </pc:picChg>
      </pc:sldChg>
      <pc:sldChg chg="addSp delSp modSp add mod ord">
        <pc:chgData name="Andre Gustavo Hochuli" userId="03e47721-5546-461c-8dc6-d9f4fc638cac" providerId="ADAL" clId="{D3503B14-B72F-4545-8E19-219A304BE0C6}" dt="2022-08-02T10:13:49.202" v="1361"/>
        <pc:sldMkLst>
          <pc:docMk/>
          <pc:sldMk cId="1705477322" sldId="275"/>
        </pc:sldMkLst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8" creationId="{72F44BB3-7E41-9628-D443-AFADB9415B5F}"/>
          </ac:spMkLst>
        </pc:spChg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9" creationId="{F65D03E3-FA8D-CE54-ABAC-91BE2F949B3B}"/>
          </ac:spMkLst>
        </pc:spChg>
        <pc:spChg chg="del">
          <ac:chgData name="Andre Gustavo Hochuli" userId="03e47721-5546-461c-8dc6-d9f4fc638cac" providerId="ADAL" clId="{D3503B14-B72F-4545-8E19-219A304BE0C6}" dt="2022-08-02T10:04:42.657" v="1172" actId="478"/>
          <ac:spMkLst>
            <pc:docMk/>
            <pc:sldMk cId="1705477322" sldId="275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4.056" v="1173" actId="478"/>
          <ac:spMkLst>
            <pc:docMk/>
            <pc:sldMk cId="1705477322" sldId="275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33:03.813" v="980" actId="6549"/>
          <ac:spMkLst>
            <pc:docMk/>
            <pc:sldMk cId="1705477322" sldId="275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36:45.593" v="991" actId="478"/>
          <ac:picMkLst>
            <pc:docMk/>
            <pc:sldMk cId="1705477322" sldId="275"/>
            <ac:picMk id="3" creationId="{84273608-15C7-6EF0-227B-C5931A38F620}"/>
          </ac:picMkLst>
        </pc:picChg>
        <pc:picChg chg="add mod ord">
          <ac:chgData name="Andre Gustavo Hochuli" userId="03e47721-5546-461c-8dc6-d9f4fc638cac" providerId="ADAL" clId="{D3503B14-B72F-4545-8E19-219A304BE0C6}" dt="2022-08-02T10:03:10.991" v="1145" actId="1076"/>
          <ac:picMkLst>
            <pc:docMk/>
            <pc:sldMk cId="1705477322" sldId="275"/>
            <ac:picMk id="5" creationId="{4B269EBB-DE3A-787B-9965-463093820D3E}"/>
          </ac:picMkLst>
        </pc:picChg>
        <pc:picChg chg="del">
          <ac:chgData name="Andre Gustavo Hochuli" userId="03e47721-5546-461c-8dc6-d9f4fc638cac" providerId="ADAL" clId="{D3503B14-B72F-4545-8E19-219A304BE0C6}" dt="2022-08-01T18:33:05.257" v="981" actId="478"/>
          <ac:picMkLst>
            <pc:docMk/>
            <pc:sldMk cId="1705477322" sldId="275"/>
            <ac:picMk id="7" creationId="{B5154CE1-1272-D662-157A-BA19719C7EC8}"/>
          </ac:picMkLst>
        </pc:picChg>
        <pc:picChg chg="add del">
          <ac:chgData name="Andre Gustavo Hochuli" userId="03e47721-5546-461c-8dc6-d9f4fc638cac" providerId="ADAL" clId="{D3503B14-B72F-4545-8E19-219A304BE0C6}" dt="2022-08-01T18:33:18.547" v="983" actId="21"/>
          <ac:picMkLst>
            <pc:docMk/>
            <pc:sldMk cId="1705477322" sldId="275"/>
            <ac:picMk id="7170" creationId="{D74CD8B6-54B8-8D98-EE2E-09A94C53C436}"/>
          </ac:picMkLst>
        </pc:picChg>
        <pc:picChg chg="add mod">
          <ac:chgData name="Andre Gustavo Hochuli" userId="03e47721-5546-461c-8dc6-d9f4fc638cac" providerId="ADAL" clId="{D3503B14-B72F-4545-8E19-219A304BE0C6}" dt="2022-08-02T10:03:59.882" v="1158" actId="1076"/>
          <ac:picMkLst>
            <pc:docMk/>
            <pc:sldMk cId="1705477322" sldId="275"/>
            <ac:picMk id="7172" creationId="{60B504EA-B03E-BC74-7CE8-D2E9B5A545F4}"/>
          </ac:picMkLst>
        </pc:picChg>
        <pc:picChg chg="add del mod">
          <ac:chgData name="Andre Gustavo Hochuli" userId="03e47721-5546-461c-8dc6-d9f4fc638cac" providerId="ADAL" clId="{D3503B14-B72F-4545-8E19-219A304BE0C6}" dt="2022-08-01T18:37:06.374" v="998" actId="21"/>
          <ac:picMkLst>
            <pc:docMk/>
            <pc:sldMk cId="1705477322" sldId="275"/>
            <ac:picMk id="7174" creationId="{0ADAA393-F23E-4ADA-E7E7-BA311CDAEF1E}"/>
          </ac:picMkLst>
        </pc:picChg>
      </pc:sldChg>
      <pc:sldChg chg="modSp add del mod">
        <pc:chgData name="Andre Gustavo Hochuli" userId="03e47721-5546-461c-8dc6-d9f4fc638cac" providerId="ADAL" clId="{D3503B14-B72F-4545-8E19-219A304BE0C6}" dt="2022-08-02T10:09:21.527" v="1290" actId="47"/>
        <pc:sldMkLst>
          <pc:docMk/>
          <pc:sldMk cId="1241199841" sldId="276"/>
        </pc:sldMkLst>
        <pc:spChg chg="mod">
          <ac:chgData name="Andre Gustavo Hochuli" userId="03e47721-5546-461c-8dc6-d9f4fc638cac" providerId="ADAL" clId="{D3503B14-B72F-4545-8E19-219A304BE0C6}" dt="2022-08-02T10:09:18.531" v="1289" actId="20577"/>
          <ac:spMkLst>
            <pc:docMk/>
            <pc:sldMk cId="1241199841" sldId="276"/>
            <ac:spMk id="144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D3503B14-B72F-4545-8E19-219A304BE0C6}" dt="2022-08-02T10:16:26.297" v="1386" actId="1076"/>
        <pc:sldMkLst>
          <pc:docMk/>
          <pc:sldMk cId="3204400489" sldId="276"/>
        </pc:sldMkLst>
        <pc:spChg chg="mod">
          <ac:chgData name="Andre Gustavo Hochuli" userId="03e47721-5546-461c-8dc6-d9f4fc638cac" providerId="ADAL" clId="{D3503B14-B72F-4545-8E19-219A304BE0C6}" dt="2022-08-02T10:16:16.113" v="1380" actId="6549"/>
          <ac:spMkLst>
            <pc:docMk/>
            <pc:sldMk cId="3204400489" sldId="276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2T10:16:18.041" v="1381" actId="478"/>
          <ac:picMkLst>
            <pc:docMk/>
            <pc:sldMk cId="3204400489" sldId="276"/>
            <ac:picMk id="7" creationId="{B5154CE1-1272-D662-157A-BA19719C7EC8}"/>
          </ac:picMkLst>
        </pc:picChg>
        <pc:picChg chg="add mod">
          <ac:chgData name="Andre Gustavo Hochuli" userId="03e47721-5546-461c-8dc6-d9f4fc638cac" providerId="ADAL" clId="{D3503B14-B72F-4545-8E19-219A304BE0C6}" dt="2022-08-02T10:16:26.297" v="1386" actId="1076"/>
          <ac:picMkLst>
            <pc:docMk/>
            <pc:sldMk cId="3204400489" sldId="276"/>
            <ac:picMk id="1026" creationId="{1E6EB499-A2E1-5B9C-630A-E44260C507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890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21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3118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1815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312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5988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6354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212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0866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4922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447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634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ComputerVision/Lecture%2005%20-%20Feature%20Extraction/Lecture_05_Feature_Extraction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forms.office.com/r/4ewHS74yr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Lecture 05 - 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Feature Extraction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Vector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feature vector representative?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7ECC24E-6842-06AF-8C8D-08D5ABF38460}"/>
              </a:ext>
            </a:extLst>
          </p:cNvPr>
          <p:cNvSpPr/>
          <p:nvPr/>
        </p:nvSpPr>
        <p:spPr>
          <a:xfrm>
            <a:off x="3891360" y="324045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FC485B5-8B5E-5BA3-3594-F834C35BA822}"/>
              </a:ext>
            </a:extLst>
          </p:cNvPr>
          <p:cNvSpPr/>
          <p:nvPr/>
        </p:nvSpPr>
        <p:spPr>
          <a:xfrm>
            <a:off x="7041040" y="324719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45F9528-D13C-C93F-09FD-3600E21BA255}"/>
              </a:ext>
            </a:extLst>
          </p:cNvPr>
          <p:cNvSpPr/>
          <p:nvPr/>
        </p:nvSpPr>
        <p:spPr>
          <a:xfrm>
            <a:off x="7847911" y="324719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4C7DBA7-AA0E-749B-2974-4D5D8CD42029}"/>
              </a:ext>
            </a:extLst>
          </p:cNvPr>
          <p:cNvSpPr/>
          <p:nvPr/>
        </p:nvSpPr>
        <p:spPr>
          <a:xfrm>
            <a:off x="8641928" y="324719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059E1DF-545C-9148-B423-30758046AC47}"/>
              </a:ext>
            </a:extLst>
          </p:cNvPr>
          <p:cNvSpPr/>
          <p:nvPr/>
        </p:nvSpPr>
        <p:spPr>
          <a:xfrm>
            <a:off x="5593928" y="5676337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11F3E4B-378E-FB8B-5F7E-1DB1FBF299E7}"/>
              </a:ext>
            </a:extLst>
          </p:cNvPr>
          <p:cNvSpPr/>
          <p:nvPr/>
        </p:nvSpPr>
        <p:spPr>
          <a:xfrm>
            <a:off x="4682674" y="3250636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B10F085-4B01-DF6F-F0B8-746454623B4B}"/>
              </a:ext>
            </a:extLst>
          </p:cNvPr>
          <p:cNvSpPr/>
          <p:nvPr/>
        </p:nvSpPr>
        <p:spPr>
          <a:xfrm>
            <a:off x="5466200" y="3250623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9B1E19A-53F1-E652-6764-912A359DF0C6}"/>
              </a:ext>
            </a:extLst>
          </p:cNvPr>
          <p:cNvSpPr/>
          <p:nvPr/>
        </p:nvSpPr>
        <p:spPr>
          <a:xfrm>
            <a:off x="5685368" y="6179746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61792A-A899-4748-DDAC-F46EBE51C2AD}"/>
              </a:ext>
            </a:extLst>
          </p:cNvPr>
          <p:cNvSpPr txBox="1"/>
          <p:nvPr/>
        </p:nvSpPr>
        <p:spPr>
          <a:xfrm>
            <a:off x="7310118" y="552519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Non </a:t>
            </a:r>
            <a:r>
              <a:rPr lang="pt-BR" dirty="0" err="1"/>
              <a:t>Discriminative</a:t>
            </a:r>
            <a:endParaRPr lang="pt-BR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77B88DDB-5488-0E15-CF30-4B3896A8CC14}"/>
              </a:ext>
            </a:extLst>
          </p:cNvPr>
          <p:cNvSpPr/>
          <p:nvPr/>
        </p:nvSpPr>
        <p:spPr>
          <a:xfrm rot="10800000">
            <a:off x="6772327" y="5869684"/>
            <a:ext cx="1075584" cy="193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5612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Engineering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to produce a discriminative feature space?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Features must describe a singular characteristic of the problem for good generalization.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C3D042AE-81FA-7069-CBDB-0263C470B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235" y="3444316"/>
            <a:ext cx="7075929" cy="303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084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Vertical and Horizontal Projection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Projection Histogram of image using Python and Opencv | by Felipe Meganha |  Medium">
            <a:extLst>
              <a:ext uri="{FF2B5EF4-FFF2-40B4-BE49-F238E27FC236}">
                <a16:creationId xmlns:a16="http://schemas.microsoft.com/office/drawing/2014/main" id="{7A4CB22F-F65E-9362-8527-4927C1D76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25" y="2760240"/>
            <a:ext cx="4445687" cy="133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omputer vision - OpenCV Color Concentration Histogram - Stack Overflow">
            <a:extLst>
              <a:ext uri="{FF2B5EF4-FFF2-40B4-BE49-F238E27FC236}">
                <a16:creationId xmlns:a16="http://schemas.microsoft.com/office/drawing/2014/main" id="{996B1EF2-7480-AB98-FB8A-45CD2148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388" y="2487751"/>
            <a:ext cx="4082712" cy="300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Horizontal and vertical projection of histogram for normalized sample image">
            <a:extLst>
              <a:ext uri="{FF2B5EF4-FFF2-40B4-BE49-F238E27FC236}">
                <a16:creationId xmlns:a16="http://schemas.microsoft.com/office/drawing/2014/main" id="{DD6D3762-E0BF-CCFE-0AB5-9A9B3D3BE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3420919-9853-53B2-3E2F-2DB03C837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009" y="4894750"/>
            <a:ext cx="3944551" cy="121289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84B9A1-71A5-3019-786D-22F15EEAE6D6}"/>
              </a:ext>
            </a:extLst>
          </p:cNvPr>
          <p:cNvSpPr txBox="1"/>
          <p:nvPr/>
        </p:nvSpPr>
        <p:spPr>
          <a:xfrm>
            <a:off x="1026160" y="471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9268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Image Descriptors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Vertical and Horizontal Projection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12" descr="Horizontal and vertical projection of histogram for normalized sample image">
            <a:extLst>
              <a:ext uri="{FF2B5EF4-FFF2-40B4-BE49-F238E27FC236}">
                <a16:creationId xmlns:a16="http://schemas.microsoft.com/office/drawing/2014/main" id="{DD6D3762-E0BF-CCFE-0AB5-9A9B3D3BE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84B9A1-71A5-3019-786D-22F15EEAE6D6}"/>
              </a:ext>
            </a:extLst>
          </p:cNvPr>
          <p:cNvSpPr txBox="1"/>
          <p:nvPr/>
        </p:nvSpPr>
        <p:spPr>
          <a:xfrm>
            <a:off x="1026160" y="471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ACC2D1E8-0AE7-AFDA-7F17-CCE41D355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35" y="3590168"/>
            <a:ext cx="4448920" cy="311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A7E81D95-E3FD-7B09-C564-25910FDA4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481" y="3627438"/>
            <a:ext cx="4448919" cy="309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B4C3B920-9697-DE8C-7405-DCF9E191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86" y="808200"/>
            <a:ext cx="4186491" cy="287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7057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Let’s Code!!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Link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12" descr="Horizontal and vertical projection of histogram for normalized sample image">
            <a:extLst>
              <a:ext uri="{FF2B5EF4-FFF2-40B4-BE49-F238E27FC236}">
                <a16:creationId xmlns:a16="http://schemas.microsoft.com/office/drawing/2014/main" id="{DD6D3762-E0BF-CCFE-0AB5-9A9B3D3BE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84B9A1-71A5-3019-786D-22F15EEAE6D6}"/>
              </a:ext>
            </a:extLst>
          </p:cNvPr>
          <p:cNvSpPr txBox="1"/>
          <p:nvPr/>
        </p:nvSpPr>
        <p:spPr>
          <a:xfrm>
            <a:off x="1026160" y="471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6420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Didactic Quality Questionnaire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73771"/>
            <a:ext cx="9516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 me know your thoughts about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Lectures, Didactic, Materials and Professor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12" descr="Horizontal and vertical projection of histogram for normalized sample image">
            <a:extLst>
              <a:ext uri="{FF2B5EF4-FFF2-40B4-BE49-F238E27FC236}">
                <a16:creationId xmlns:a16="http://schemas.microsoft.com/office/drawing/2014/main" id="{DD6D3762-E0BF-CCFE-0AB5-9A9B3D3BE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84B9A1-71A5-3019-786D-22F15EEAE6D6}"/>
              </a:ext>
            </a:extLst>
          </p:cNvPr>
          <p:cNvSpPr txBox="1"/>
          <p:nvPr/>
        </p:nvSpPr>
        <p:spPr>
          <a:xfrm>
            <a:off x="1026160" y="471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1026" name="Picture 2" descr="QRCode para Avaliação Disciplina / Professor&#10;Visão Computacional">
            <a:extLst>
              <a:ext uri="{FF2B5EF4-FFF2-40B4-BE49-F238E27FC236}">
                <a16:creationId xmlns:a16="http://schemas.microsoft.com/office/drawing/2014/main" id="{42BEB1E4-C007-E3D3-A6DF-F7848B3FC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149" y="2530120"/>
            <a:ext cx="3750011" cy="375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8AB3737-95AD-1ED0-7C51-001A4F09C53F}"/>
              </a:ext>
            </a:extLst>
          </p:cNvPr>
          <p:cNvSpPr txBox="1"/>
          <p:nvPr/>
        </p:nvSpPr>
        <p:spPr>
          <a:xfrm>
            <a:off x="3012921" y="6344870"/>
            <a:ext cx="4286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https://forms.office.com/r/4ewHS74yrK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97557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Topics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Discussion of PJBL #01</a:t>
            </a:r>
            <a:endParaRPr lang="en-US" sz="20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Feature Extraction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Feature Vector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Feature Space</a:t>
            </a: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Feature Engineering</a:t>
            </a: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Image Descriptors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Vertical and Horizontal Projections</a:t>
            </a: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	</a:t>
            </a: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Computer Vision &amp; Pattern Recognition Pipeline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1026" name="Picture 2" descr="Pattern recognition: Overview and applications">
            <a:extLst>
              <a:ext uri="{FF2B5EF4-FFF2-40B4-BE49-F238E27FC236}">
                <a16:creationId xmlns:a16="http://schemas.microsoft.com/office/drawing/2014/main" id="{491342BE-3F0B-ECE8-1BBA-AA5141D93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3" y="2473730"/>
            <a:ext cx="8983553" cy="243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76973B7-356B-A836-106F-2DA3716A437D}"/>
              </a:ext>
            </a:extLst>
          </p:cNvPr>
          <p:cNvSpPr/>
          <p:nvPr/>
        </p:nvSpPr>
        <p:spPr>
          <a:xfrm>
            <a:off x="546423" y="3098799"/>
            <a:ext cx="4320217" cy="140208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Extraction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feature descriptor translates high-dimensional data to a feature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feature vector represents the input data produced by the feature descriptor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Later, a machine learning model will learn the representations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1718333E-C8D6-8917-F221-C210BDFCC3F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738620" y="3416350"/>
            <a:ext cx="6599160" cy="950760"/>
          </a:xfrm>
          <a:prstGeom prst="rect">
            <a:avLst/>
          </a:prstGeom>
          <a:ln>
            <a:noFill/>
          </a:ln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ABB46901-D783-A8B1-4B9C-01685C378F5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64185" y="4828355"/>
            <a:ext cx="3989160" cy="1589040"/>
          </a:xfrm>
          <a:prstGeom prst="rect">
            <a:avLst/>
          </a:prstGeom>
          <a:ln>
            <a:noFill/>
          </a:ln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B1003574-4B08-5998-23AA-C69F0685AAD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410720" y="5666955"/>
            <a:ext cx="3119760" cy="930240"/>
          </a:xfrm>
          <a:prstGeom prst="rect">
            <a:avLst/>
          </a:prstGeom>
          <a:ln>
            <a:noFill/>
          </a:ln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C90C453D-E1E1-0447-DB49-F76B182A32B8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836620" y="4413155"/>
            <a:ext cx="4613400" cy="1027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0206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Extraction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Let's represent our image by its size, so an image I that belongs to class X is represented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f(I,X) = [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I.width,I.heigth,X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A70030-DE45-20E5-0635-F0C597E4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28" y="289212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9BA148F-5A6A-4CCE-A25F-B237DA7B7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35" y="5467741"/>
            <a:ext cx="8645954" cy="272744"/>
          </a:xfrm>
          <a:prstGeom prst="rect">
            <a:avLst/>
          </a:prstGeom>
        </p:spPr>
      </p:pic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F0A351AE-6DE2-22A7-FA31-D013954F7FDB}"/>
              </a:ext>
            </a:extLst>
          </p:cNvPr>
          <p:cNvSpPr/>
          <p:nvPr/>
        </p:nvSpPr>
        <p:spPr>
          <a:xfrm>
            <a:off x="897120" y="4484801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C5F21704-E3F0-49DF-D24B-0A792B82C6C3}"/>
              </a:ext>
            </a:extLst>
          </p:cNvPr>
          <p:cNvSpPr/>
          <p:nvPr/>
        </p:nvSpPr>
        <p:spPr>
          <a:xfrm>
            <a:off x="1699760" y="4484800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584B257D-E479-1125-8C37-C06A9442AA2A}"/>
              </a:ext>
            </a:extLst>
          </p:cNvPr>
          <p:cNvSpPr/>
          <p:nvPr/>
        </p:nvSpPr>
        <p:spPr>
          <a:xfrm>
            <a:off x="2502400" y="4484799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D8023DD3-F894-25B2-5253-B3F021E14310}"/>
              </a:ext>
            </a:extLst>
          </p:cNvPr>
          <p:cNvSpPr/>
          <p:nvPr/>
        </p:nvSpPr>
        <p:spPr>
          <a:xfrm>
            <a:off x="3305040" y="4484798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2116F6A4-1559-B7DD-79C7-E0F00767075E}"/>
              </a:ext>
            </a:extLst>
          </p:cNvPr>
          <p:cNvSpPr/>
          <p:nvPr/>
        </p:nvSpPr>
        <p:spPr>
          <a:xfrm>
            <a:off x="4039553" y="4484799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BBF8B83D-823D-8B3A-240F-6AB137F60318}"/>
              </a:ext>
            </a:extLst>
          </p:cNvPr>
          <p:cNvSpPr/>
          <p:nvPr/>
        </p:nvSpPr>
        <p:spPr>
          <a:xfrm>
            <a:off x="4842193" y="4484798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92C1F088-6DE3-0CF1-DCAB-6390900455AA}"/>
              </a:ext>
            </a:extLst>
          </p:cNvPr>
          <p:cNvSpPr/>
          <p:nvPr/>
        </p:nvSpPr>
        <p:spPr>
          <a:xfrm>
            <a:off x="5644833" y="4484797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43445CE7-B917-77B5-0E32-3EDC9A0B0E09}"/>
              </a:ext>
            </a:extLst>
          </p:cNvPr>
          <p:cNvSpPr/>
          <p:nvPr/>
        </p:nvSpPr>
        <p:spPr>
          <a:xfrm>
            <a:off x="6447473" y="4484796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Baixo 19">
            <a:extLst>
              <a:ext uri="{FF2B5EF4-FFF2-40B4-BE49-F238E27FC236}">
                <a16:creationId xmlns:a16="http://schemas.microsoft.com/office/drawing/2014/main" id="{E08F5FE5-7E40-BCB4-06D9-4D18D8182622}"/>
              </a:ext>
            </a:extLst>
          </p:cNvPr>
          <p:cNvSpPr/>
          <p:nvPr/>
        </p:nvSpPr>
        <p:spPr>
          <a:xfrm>
            <a:off x="7151053" y="4471975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F335D5D9-6025-BA86-B4D0-83C83B67FD7D}"/>
              </a:ext>
            </a:extLst>
          </p:cNvPr>
          <p:cNvSpPr/>
          <p:nvPr/>
        </p:nvSpPr>
        <p:spPr>
          <a:xfrm>
            <a:off x="7953693" y="4471974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Baixo 21">
            <a:extLst>
              <a:ext uri="{FF2B5EF4-FFF2-40B4-BE49-F238E27FC236}">
                <a16:creationId xmlns:a16="http://schemas.microsoft.com/office/drawing/2014/main" id="{5F9D1628-8567-3F01-4E60-FDCFB01A70E9}"/>
              </a:ext>
            </a:extLst>
          </p:cNvPr>
          <p:cNvSpPr/>
          <p:nvPr/>
        </p:nvSpPr>
        <p:spPr>
          <a:xfrm>
            <a:off x="8756333" y="4471973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5904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Vector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feature vector representative?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B3070D4-C51E-8F35-B5CB-2E12DCBB90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711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Vector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feature vector representative?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5A9E41-4120-B04B-6020-F61E44EB5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121" y="5431876"/>
            <a:ext cx="695422" cy="2762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54299C2-779A-7404-D0BF-40876A035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982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Vector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feature vector representative?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5A9E41-4120-B04B-6020-F61E44EB5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121" y="5431876"/>
            <a:ext cx="695422" cy="2762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54299C2-779A-7404-D0BF-40876A035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36021AE-7F7D-B68D-B559-503DDD2930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3393" y="5275761"/>
            <a:ext cx="657317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928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Feature Vector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feature vector representative?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5A9E41-4120-B04B-6020-F61E44EB5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121" y="5431876"/>
            <a:ext cx="695422" cy="2762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54299C2-779A-7404-D0BF-40876A035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36021AE-7F7D-B68D-B559-503DDD2930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3393" y="5275761"/>
            <a:ext cx="657317" cy="20005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C9EEAE9-31F7-FB6A-096B-CB2035372F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3073" y="5075708"/>
            <a:ext cx="685896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08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4706</TotalTime>
  <Words>421</Words>
  <Application>Microsoft Office PowerPoint</Application>
  <PresentationFormat>Personalizar</PresentationFormat>
  <Paragraphs>112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Calibri</vt:lpstr>
      <vt:lpstr>Latin Modern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129</cp:revision>
  <dcterms:created xsi:type="dcterms:W3CDTF">2021-04-28T18:38:02Z</dcterms:created>
  <dcterms:modified xsi:type="dcterms:W3CDTF">2022-09-06T23:17:42Z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