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9" r:id="rId5"/>
    <p:sldId id="290" r:id="rId6"/>
    <p:sldId id="291" r:id="rId7"/>
    <p:sldId id="292" r:id="rId8"/>
    <p:sldId id="295" r:id="rId9"/>
    <p:sldId id="296" r:id="rId10"/>
    <p:sldId id="300" r:id="rId11"/>
    <p:sldId id="293" r:id="rId12"/>
    <p:sldId id="294" r:id="rId13"/>
    <p:sldId id="297" r:id="rId14"/>
    <p:sldId id="298" r:id="rId15"/>
    <p:sldId id="299" r:id="rId16"/>
    <p:sldId id="301" r:id="rId17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8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49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59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54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175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56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31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91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9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61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45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6%20-%20Image%20Descriptors/Lecture_06_Image_Descriptors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06 -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Sobel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AEC2C-6B55-3B59-F29B-5522A3F7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79" y="3036170"/>
            <a:ext cx="3724677" cy="176257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FD3385-1112-A623-37A0-AB07035C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8" y="1554479"/>
            <a:ext cx="3044060" cy="5187995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C51B2779-A2EC-C484-5D72-596D57D351B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29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CB0ACA-0823-A128-2C22-AB0480BA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8" y="3473965"/>
            <a:ext cx="1638529" cy="12765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C6D6FC3-999D-8BFB-9E45-F08B5A281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739" y="1524000"/>
            <a:ext cx="3122308" cy="5176458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DD1C6F7-70D2-34EF-7FB7-0E50106185D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410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Gaussian Gradient Based Filter (John F. Canny 1986)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DA50D-AA04-6C1D-FEDD-59098E4A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390807"/>
            <a:ext cx="4145240" cy="19925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9E8AAC-EEAD-E626-CDA3-1AFFACA7F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67" y="1533030"/>
            <a:ext cx="3163253" cy="5259610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0C227887-820A-8042-1490-594244797BD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099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C9FEEB-AF51-1DB6-AB5F-B61C2619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28" y="1542932"/>
            <a:ext cx="6298592" cy="5056616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056A3716-1359-E768-34FF-D36C2B8113D4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01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EB88FD-8817-B6FD-08C2-62932E0C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2" y="1829240"/>
            <a:ext cx="8686800" cy="224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D1F8E3-B809-B27C-BC7E-F62E08F6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12" y="4563631"/>
            <a:ext cx="8686800" cy="1166804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D37C977E-45D9-969F-77A7-B9AAAA292D04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463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9A6867-9191-FBD3-D857-B84363E24D0B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610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Lecture #05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Vector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 and Vertical Projections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mage Descriptors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6636697" cy="159512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Remembering….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descriptor translates high-dimensional data to a feature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vector represents the input data produced by the feature descriptor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Later, a machine learning model will learn the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Convolutional (Filters)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1CC2F0-0BE7-54E6-9B2D-0FF5BCB3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4" y="4975148"/>
            <a:ext cx="6518383" cy="16835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64" y="2608925"/>
            <a:ext cx="6479616" cy="17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4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Convolutional (Filters)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1CC2F0-0BE7-54E6-9B2D-0FF5BCB3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4" y="4975148"/>
            <a:ext cx="6518383" cy="16835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64" y="2608925"/>
            <a:ext cx="6479616" cy="17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2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Convolutional (Filters)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1CC2F0-0BE7-54E6-9B2D-0FF5BCB3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4" y="4975148"/>
            <a:ext cx="6518383" cy="16835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64" y="2608925"/>
            <a:ext cx="6479616" cy="17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39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2" y="2336321"/>
            <a:ext cx="5135636" cy="1388677"/>
          </a:xfrm>
          <a:prstGeom prst="rect">
            <a:avLst/>
          </a:prstGeom>
        </p:spPr>
      </p:pic>
      <p:pic>
        <p:nvPicPr>
          <p:cNvPr id="1026" name="Picture 2" descr="The vertical and horizontal projection histograms for the letter “a”. |  Download Scientific Diagram">
            <a:extLst>
              <a:ext uri="{FF2B5EF4-FFF2-40B4-BE49-F238E27FC236}">
                <a16:creationId xmlns:a16="http://schemas.microsoft.com/office/drawing/2014/main" id="{155FC394-53A0-9359-C83C-1F879185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83" y="1989137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76F632-E800-B00C-27F3-97D89FCE0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Histogram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BD3379E-0F26-64FF-A344-0D0D9267A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690" y="4078984"/>
            <a:ext cx="4977043" cy="26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85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Sobel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AEC2C-6B55-3B59-F29B-5522A3F7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51" y="2154837"/>
            <a:ext cx="3724677" cy="17625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5C3BCA-60A8-25F0-165D-8C36296C1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0" y="4350998"/>
            <a:ext cx="8656140" cy="23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84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4761</TotalTime>
  <Words>368</Words>
  <Application>Microsoft Office PowerPoint</Application>
  <PresentationFormat>Personalizar</PresentationFormat>
  <Paragraphs>191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132</cp:revision>
  <dcterms:created xsi:type="dcterms:W3CDTF">2021-04-28T18:38:02Z</dcterms:created>
  <dcterms:modified xsi:type="dcterms:W3CDTF">2022-09-20T18:21:47Z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