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v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s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6AC456A-E69D-453D-993C-7DF53F67DF8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24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29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0640" cy="25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5320" cy="2653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5320" cy="2653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5320" cy="2653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7520" cy="22172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7960" cy="4467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3759120" y="5590080"/>
            <a:ext cx="417960" cy="4467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4299480" y="5590440"/>
            <a:ext cx="417960" cy="4467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5"/>
          <a:stretch/>
        </p:blipFill>
        <p:spPr>
          <a:xfrm>
            <a:off x="4839840" y="5590800"/>
            <a:ext cx="417960" cy="4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8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700000" y="1695960"/>
            <a:ext cx="4860000" cy="47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6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problemas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complexos,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único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não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generalizar 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combinarmos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s?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520000" y="2700000"/>
            <a:ext cx="5107680" cy="411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20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4" name="CustomShape 21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2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13040" y="2792520"/>
            <a:ext cx="6546960" cy="35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5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0" name="CustomShape 16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1" name="CustomShape 1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18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508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25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6" name="CustomShape 26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7" name="CustomShape 2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28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Explicar essas técnicas em slides distintos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508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465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2023-05-07T20:14:47Z</dcterms:modified>
  <cp:revision>53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