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61" r:id="rId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194086119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194086119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194086119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194086119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194086119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194086119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194086119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194086119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194086119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409569026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409569026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409569026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32196261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32196261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32196261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32196261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32196261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32196261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32196261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3362473095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3362473095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3362473095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3362473095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3362473095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3362473095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3362473095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3362473095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3362473095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0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18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10 – CNN Applications and Tricks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of Lecture 09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Convolutional Neural Network</a:t>
            </a: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Basic Concepts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Data Augmentation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Transfer-Learning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Applications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Deep Learning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pt-BR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90C3AC-4981-CB11-BAA2-4087AA7F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52" y="3262992"/>
            <a:ext cx="7701696" cy="14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09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F205DC-1557-9549-345F-8033C7D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890912"/>
            <a:ext cx="83185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CNN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559493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5563</TotalTime>
  <Words>91</Words>
  <Application>Microsoft Office PowerPoint</Application>
  <PresentationFormat>Personalizar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145</cp:revision>
  <dcterms:created xsi:type="dcterms:W3CDTF">2021-04-28T18:38:02Z</dcterms:created>
  <dcterms:modified xsi:type="dcterms:W3CDTF">2022-10-24T13:49:18Z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