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_rels/notesSlide9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6.xml.rels" ContentType="application/vnd.openxmlformats-package.relationships+xml"/>
  <Override PartName="/ppt/notesSlides/_rels/notesSlide8.xml.rels" ContentType="application/vnd.openxmlformats-package.relationships+xml"/>
  <Override PartName="/ppt/notesSlides/_rels/notesSlide2.xml.rels" ContentType="application/vnd.openxmlformats-package.relationships+xml"/>
  <Override PartName="/ppt/notesSlides/_rels/notesSlide7.xml.rels" ContentType="application/vnd.openxmlformats-package.relationships+xml"/>
  <Override PartName="/ppt/notesSlides/_rels/notesSlide1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5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4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3.xml.rels" ContentType="application/vnd.openxmlformats-package.relationships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.xml" ContentType="application/vnd.openxmlformats-officedocument.presentationml.notesSlid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9.png" ContentType="image/png"/>
  <Override PartName="/ppt/media/image13.png" ContentType="image/png"/>
  <Override PartName="/ppt/media/image8.png" ContentType="image/png"/>
  <Override PartName="/ppt/media/image12.png" ContentType="image/png"/>
  <Override PartName="/ppt/media/image7.png" ContentType="image/png"/>
  <Override PartName="/ppt/media/image11.png" ContentType="image/png"/>
  <Override PartName="/ppt/media/image6.png" ContentType="image/png"/>
  <Override PartName="/ppt/media/image10.png" ContentType="image/png"/>
  <Override PartName="/ppt/media/image5.png" ContentType="image/png"/>
  <Override PartName="/ppt/media/image22.png" ContentType="image/png"/>
  <Override PartName="/ppt/media/image4.png" ContentType="image/png"/>
  <Override PartName="/ppt/media/image21.png" ContentType="image/png"/>
  <Override PartName="/ppt/media/image19.png" ContentType="image/png"/>
  <Override PartName="/ppt/media/image1.png" ContentType="image/png"/>
  <Override PartName="/ppt/media/image3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2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x="10080625" cy="7559675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Click to move the slide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pt-BR" sz="2000" spc="-1" strike="noStrike">
                <a:latin typeface="Arial"/>
              </a:rPr>
              <a:t>Click to edit the notes format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pt-BR" sz="1400" spc="-1" strike="noStrike">
                <a:latin typeface="Times New Roman"/>
              </a:rPr>
              <a:t>&lt;header&gt;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pt-BR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pt-BR" sz="1400" spc="-1" strike="noStrike">
                <a:latin typeface="Times New Roman"/>
              </a:rPr>
              <a:t>&lt;date/time&gt;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 type="ft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pt-BR" sz="1400" spc="-1" strike="noStrike">
                <a:latin typeface="Times New Roman"/>
              </a:defRPr>
            </a:lvl1pPr>
          </a:lstStyle>
          <a:p>
            <a:r>
              <a:rPr b="0" lang="pt-BR" sz="1400" spc="-1" strike="noStrike">
                <a:latin typeface="Times New Roman"/>
              </a:rPr>
              <a:t>&lt;footer&gt;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86" name="PlaceHolder 6"/>
          <p:cNvSpPr>
            <a:spLocks noGrp="1"/>
          </p:cNvSpPr>
          <p:nvPr>
            <p:ph type="sldNum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pt-BR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01EF3A7F-3376-435B-8824-74224938FB25}" type="slidenum">
              <a:rPr b="0" lang="pt-BR" sz="1400" spc="-1" strike="noStrike">
                <a:latin typeface="Times New Roman"/>
              </a:rPr>
              <a:t>&lt;number&gt;</a:t>
            </a:fld>
            <a:endParaRPr b="0" lang="pt-B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3480" cy="3603240"/>
          </a:xfrm>
          <a:prstGeom prst="rect">
            <a:avLst/>
          </a:prstGeom>
          <a:ln w="0">
            <a:noFill/>
          </a:ln>
        </p:spPr>
      </p:sp>
      <p:sp>
        <p:nvSpPr>
          <p:cNvPr id="18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3680" cy="4205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190" name="CustomShape 3"/>
          <p:cNvSpPr/>
          <p:nvPr/>
        </p:nvSpPr>
        <p:spPr>
          <a:xfrm>
            <a:off x="0" y="10155240"/>
            <a:ext cx="3272040" cy="53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3480" cy="3603240"/>
          </a:xfrm>
          <a:prstGeom prst="rect">
            <a:avLst/>
          </a:prstGeom>
          <a:ln w="0">
            <a:noFill/>
          </a:ln>
        </p:spPr>
      </p:sp>
      <p:sp>
        <p:nvSpPr>
          <p:cNvPr id="216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3680" cy="4205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17" name="CustomShape 44"/>
          <p:cNvSpPr/>
          <p:nvPr/>
        </p:nvSpPr>
        <p:spPr>
          <a:xfrm>
            <a:off x="0" y="10155240"/>
            <a:ext cx="3272040" cy="53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3480" cy="3603240"/>
          </a:xfrm>
          <a:prstGeom prst="rect">
            <a:avLst/>
          </a:prstGeom>
          <a:ln w="0">
            <a:noFill/>
          </a:ln>
        </p:spPr>
      </p:sp>
      <p:sp>
        <p:nvSpPr>
          <p:cNvPr id="21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3680" cy="4205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20" name="CustomShape 50"/>
          <p:cNvSpPr/>
          <p:nvPr/>
        </p:nvSpPr>
        <p:spPr>
          <a:xfrm>
            <a:off x="0" y="10155240"/>
            <a:ext cx="3272040" cy="53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3480" cy="3603240"/>
          </a:xfrm>
          <a:prstGeom prst="rect">
            <a:avLst/>
          </a:prstGeom>
          <a:ln w="0">
            <a:noFill/>
          </a:ln>
        </p:spPr>
      </p:sp>
      <p:sp>
        <p:nvSpPr>
          <p:cNvPr id="222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3680" cy="4205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23" name="CustomShape 56"/>
          <p:cNvSpPr/>
          <p:nvPr/>
        </p:nvSpPr>
        <p:spPr>
          <a:xfrm>
            <a:off x="0" y="10155240"/>
            <a:ext cx="3272040" cy="53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3480" cy="3603240"/>
          </a:xfrm>
          <a:prstGeom prst="rect">
            <a:avLst/>
          </a:prstGeom>
          <a:ln w="0">
            <a:noFill/>
          </a:ln>
        </p:spPr>
      </p:sp>
      <p:sp>
        <p:nvSpPr>
          <p:cNvPr id="225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3680" cy="4205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26" name="CustomShape 62"/>
          <p:cNvSpPr/>
          <p:nvPr/>
        </p:nvSpPr>
        <p:spPr>
          <a:xfrm>
            <a:off x="0" y="10155240"/>
            <a:ext cx="3272040" cy="53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3480" cy="3603240"/>
          </a:xfrm>
          <a:prstGeom prst="rect">
            <a:avLst/>
          </a:prstGeom>
          <a:ln w="0">
            <a:noFill/>
          </a:ln>
        </p:spPr>
      </p:sp>
      <p:sp>
        <p:nvSpPr>
          <p:cNvPr id="192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3680" cy="4205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193" name="CustomShape 3"/>
          <p:cNvSpPr/>
          <p:nvPr/>
        </p:nvSpPr>
        <p:spPr>
          <a:xfrm>
            <a:off x="0" y="10155240"/>
            <a:ext cx="3272040" cy="53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3480" cy="3603240"/>
          </a:xfrm>
          <a:prstGeom prst="rect">
            <a:avLst/>
          </a:prstGeom>
          <a:ln w="0">
            <a:noFill/>
          </a:ln>
        </p:spPr>
      </p:sp>
      <p:sp>
        <p:nvSpPr>
          <p:cNvPr id="195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3680" cy="4205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196" name="CustomShape 3"/>
          <p:cNvSpPr/>
          <p:nvPr/>
        </p:nvSpPr>
        <p:spPr>
          <a:xfrm>
            <a:off x="0" y="10155240"/>
            <a:ext cx="3272040" cy="53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3480" cy="3603240"/>
          </a:xfrm>
          <a:prstGeom prst="rect">
            <a:avLst/>
          </a:prstGeom>
          <a:ln w="0">
            <a:noFill/>
          </a:ln>
        </p:spPr>
      </p:sp>
      <p:sp>
        <p:nvSpPr>
          <p:cNvPr id="198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3680" cy="4205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199" name="CustomShape 5"/>
          <p:cNvSpPr/>
          <p:nvPr/>
        </p:nvSpPr>
        <p:spPr>
          <a:xfrm>
            <a:off x="0" y="10155240"/>
            <a:ext cx="3272040" cy="53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3480" cy="3603240"/>
          </a:xfrm>
          <a:prstGeom prst="rect">
            <a:avLst/>
          </a:prstGeom>
          <a:ln w="0">
            <a:noFill/>
          </a:ln>
        </p:spPr>
      </p:sp>
      <p:sp>
        <p:nvSpPr>
          <p:cNvPr id="201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3680" cy="4205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02" name="CustomShape 14"/>
          <p:cNvSpPr/>
          <p:nvPr/>
        </p:nvSpPr>
        <p:spPr>
          <a:xfrm>
            <a:off x="0" y="10155240"/>
            <a:ext cx="3272040" cy="53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3480" cy="3603240"/>
          </a:xfrm>
          <a:prstGeom prst="rect">
            <a:avLst/>
          </a:prstGeom>
          <a:ln w="0">
            <a:noFill/>
          </a:ln>
        </p:spPr>
      </p:sp>
      <p:sp>
        <p:nvSpPr>
          <p:cNvPr id="204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3680" cy="4205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05" name="CustomShape 24"/>
          <p:cNvSpPr/>
          <p:nvPr/>
        </p:nvSpPr>
        <p:spPr>
          <a:xfrm>
            <a:off x="0" y="10155240"/>
            <a:ext cx="3272040" cy="53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3480" cy="3603240"/>
          </a:xfrm>
          <a:prstGeom prst="rect">
            <a:avLst/>
          </a:prstGeom>
          <a:ln w="0">
            <a:noFill/>
          </a:ln>
        </p:spPr>
      </p:sp>
      <p:sp>
        <p:nvSpPr>
          <p:cNvPr id="207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3680" cy="4205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08" name="CustomShape 38"/>
          <p:cNvSpPr/>
          <p:nvPr/>
        </p:nvSpPr>
        <p:spPr>
          <a:xfrm>
            <a:off x="0" y="10155240"/>
            <a:ext cx="3272040" cy="53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3480" cy="3603240"/>
          </a:xfrm>
          <a:prstGeom prst="rect">
            <a:avLst/>
          </a:prstGeom>
          <a:ln w="0">
            <a:noFill/>
          </a:ln>
        </p:spPr>
      </p:sp>
      <p:sp>
        <p:nvSpPr>
          <p:cNvPr id="210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3680" cy="4205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11" name="CustomShape 26"/>
          <p:cNvSpPr/>
          <p:nvPr/>
        </p:nvSpPr>
        <p:spPr>
          <a:xfrm>
            <a:off x="0" y="10155240"/>
            <a:ext cx="3272040" cy="53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3480" cy="3603240"/>
          </a:xfrm>
          <a:prstGeom prst="rect">
            <a:avLst/>
          </a:prstGeom>
          <a:ln w="0">
            <a:noFill/>
          </a:ln>
        </p:spPr>
      </p:sp>
      <p:sp>
        <p:nvSpPr>
          <p:cNvPr id="213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3680" cy="4205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14" name="CustomShape 32"/>
          <p:cNvSpPr/>
          <p:nvPr/>
        </p:nvSpPr>
        <p:spPr>
          <a:xfrm>
            <a:off x="0" y="10155240"/>
            <a:ext cx="3272040" cy="53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3150000"/>
            <a:ext cx="9716040" cy="1256040"/>
          </a:xfrm>
          <a:prstGeom prst="rect">
            <a:avLst/>
          </a:prstGeom>
          <a:solidFill>
            <a:srgbClr val="e74c3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180000"/>
            <a:ext cx="9716040" cy="125604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CustomShape 2"/>
          <p:cNvSpPr/>
          <p:nvPr/>
        </p:nvSpPr>
        <p:spPr>
          <a:xfrm>
            <a:off x="7560000" y="6840000"/>
            <a:ext cx="2516040" cy="53604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CustomShape 3"/>
          <p:cNvSpPr/>
          <p:nvPr/>
        </p:nvSpPr>
        <p:spPr>
          <a:xfrm>
            <a:off x="900000" y="6840000"/>
            <a:ext cx="6476040" cy="53604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CustomShape 4"/>
          <p:cNvSpPr/>
          <p:nvPr/>
        </p:nvSpPr>
        <p:spPr>
          <a:xfrm>
            <a:off x="180000" y="6840000"/>
            <a:ext cx="536040" cy="53604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hyperlink" Target="mailto:gustavo.hochuli@pucpr.br" TargetMode="External"/><Relationship Id="rId2" Type="http://schemas.openxmlformats.org/officeDocument/2006/relationships/hyperlink" Target="mailto:aghochuli@ppgia.pucpr.br" TargetMode="External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360000" y="3330000"/>
            <a:ext cx="9356040" cy="89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Lecture 11 – Image Segmentation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540000" y="4680000"/>
            <a:ext cx="9176040" cy="251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22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Prof. André Gustavo Hochuli</a:t>
            </a: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2200" spc="-1" strike="noStrike" u="sng">
                <a:solidFill>
                  <a:srgbClr val="0000ff"/>
                </a:solidFill>
                <a:uFillTx/>
                <a:latin typeface="Latin Modern Sans"/>
                <a:ea typeface="DejaVu Sans"/>
                <a:hlinkClick r:id="rId1"/>
              </a:rPr>
              <a:t>gustavo.hochuli@pucpr.br</a:t>
            </a: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2200" spc="-1" strike="noStrike" u="sng">
                <a:solidFill>
                  <a:srgbClr val="0000ff"/>
                </a:solidFill>
                <a:uFillTx/>
                <a:latin typeface="Latin Modern Sans"/>
                <a:ea typeface="DejaVu Sans"/>
                <a:hlinkClick r:id="rId2"/>
              </a:rPr>
              <a:t>aghochuli@ppgia.pucpr.br</a:t>
            </a: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39"/>
          <p:cNvSpPr/>
          <p:nvPr/>
        </p:nvSpPr>
        <p:spPr>
          <a:xfrm>
            <a:off x="360000" y="360000"/>
            <a:ext cx="9356040" cy="89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Object Detection - Yolo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52" name="CustomShape 40"/>
          <p:cNvSpPr/>
          <p:nvPr/>
        </p:nvSpPr>
        <p:spPr>
          <a:xfrm>
            <a:off x="897120" y="6886080"/>
            <a:ext cx="6443280" cy="36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53" name="CustomShape 41"/>
          <p:cNvSpPr/>
          <p:nvPr/>
        </p:nvSpPr>
        <p:spPr>
          <a:xfrm>
            <a:off x="7608600" y="6886080"/>
            <a:ext cx="2281320" cy="36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11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</p:txBody>
      </p:sp>
      <p:sp>
        <p:nvSpPr>
          <p:cNvPr id="154" name="CustomShape 42"/>
          <p:cNvSpPr/>
          <p:nvPr/>
        </p:nvSpPr>
        <p:spPr>
          <a:xfrm>
            <a:off x="360000" y="1827720"/>
            <a:ext cx="9176040" cy="467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3600"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155" name="Text Box 8"/>
          <p:cNvSpPr/>
          <p:nvPr/>
        </p:nvSpPr>
        <p:spPr>
          <a:xfrm>
            <a:off x="360000" y="1647720"/>
            <a:ext cx="8318160" cy="454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58680" bIns="45000" anchor="t">
            <a:noAutofit/>
          </a:bodyPr>
          <a:p>
            <a:pPr marL="192240" indent="-1922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192240"/>
                <a:tab algn="l" pos="649440"/>
                <a:tab algn="l" pos="1106640"/>
                <a:tab algn="l" pos="1563840"/>
                <a:tab algn="l" pos="2021040"/>
                <a:tab algn="l" pos="2478240"/>
                <a:tab algn="l" pos="2935440"/>
                <a:tab algn="l" pos="3392640"/>
                <a:tab algn="l" pos="3849840"/>
                <a:tab algn="l" pos="4307040"/>
                <a:tab algn="l" pos="4764240"/>
                <a:tab algn="l" pos="5221440"/>
                <a:tab algn="l" pos="5678640"/>
                <a:tab algn="l" pos="6135840"/>
                <a:tab algn="l" pos="6593040"/>
                <a:tab algn="l" pos="7050240"/>
                <a:tab algn="l" pos="7507440"/>
                <a:tab algn="l" pos="7964640"/>
                <a:tab algn="l" pos="8421840"/>
                <a:tab algn="l" pos="8879040"/>
                <a:tab algn="l" pos="9336240"/>
              </a:tabLst>
            </a:pPr>
            <a:endParaRPr b="0" lang="pt-BR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192240"/>
                <a:tab algn="l" pos="649440"/>
                <a:tab algn="l" pos="1106640"/>
                <a:tab algn="l" pos="1563840"/>
                <a:tab algn="l" pos="2021040"/>
                <a:tab algn="l" pos="2478240"/>
                <a:tab algn="l" pos="2935440"/>
                <a:tab algn="l" pos="3392640"/>
                <a:tab algn="l" pos="3849840"/>
                <a:tab algn="l" pos="4307040"/>
                <a:tab algn="l" pos="4764240"/>
                <a:tab algn="l" pos="5221440"/>
                <a:tab algn="l" pos="5678640"/>
                <a:tab algn="l" pos="6135840"/>
                <a:tab algn="l" pos="6593040"/>
                <a:tab algn="l" pos="7050240"/>
                <a:tab algn="l" pos="7507440"/>
                <a:tab algn="l" pos="7964640"/>
                <a:tab algn="l" pos="8421840"/>
                <a:tab algn="l" pos="8879040"/>
                <a:tab algn="l" pos="9336240"/>
              </a:tabLst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192240"/>
                <a:tab algn="l" pos="649440"/>
                <a:tab algn="l" pos="1106640"/>
                <a:tab algn="l" pos="1563840"/>
                <a:tab algn="l" pos="2021040"/>
                <a:tab algn="l" pos="2478240"/>
                <a:tab algn="l" pos="2935440"/>
                <a:tab algn="l" pos="3392640"/>
                <a:tab algn="l" pos="3849840"/>
                <a:tab algn="l" pos="4307040"/>
                <a:tab algn="l" pos="4764240"/>
                <a:tab algn="l" pos="5221440"/>
                <a:tab algn="l" pos="5678640"/>
                <a:tab algn="l" pos="6135840"/>
                <a:tab algn="l" pos="6593040"/>
                <a:tab algn="l" pos="7050240"/>
                <a:tab algn="l" pos="7507440"/>
                <a:tab algn="l" pos="7964640"/>
                <a:tab algn="l" pos="8421840"/>
                <a:tab algn="l" pos="8879040"/>
                <a:tab algn="l" pos="9336240"/>
              </a:tabLst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192240"/>
                <a:tab algn="l" pos="649440"/>
                <a:tab algn="l" pos="1106640"/>
                <a:tab algn="l" pos="1563840"/>
                <a:tab algn="l" pos="2021040"/>
                <a:tab algn="l" pos="2478240"/>
                <a:tab algn="l" pos="2935440"/>
                <a:tab algn="l" pos="3392640"/>
                <a:tab algn="l" pos="3849840"/>
                <a:tab algn="l" pos="4307040"/>
                <a:tab algn="l" pos="4764240"/>
                <a:tab algn="l" pos="5221440"/>
                <a:tab algn="l" pos="5678640"/>
                <a:tab algn="l" pos="6135840"/>
                <a:tab algn="l" pos="6593040"/>
                <a:tab algn="l" pos="7050240"/>
                <a:tab algn="l" pos="7507440"/>
                <a:tab algn="l" pos="7964640"/>
                <a:tab algn="l" pos="8421840"/>
                <a:tab algn="l" pos="8879040"/>
                <a:tab algn="l" pos="9336240"/>
              </a:tabLst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192240"/>
                <a:tab algn="l" pos="649440"/>
                <a:tab algn="l" pos="1106640"/>
                <a:tab algn="l" pos="1563840"/>
                <a:tab algn="l" pos="2021040"/>
                <a:tab algn="l" pos="2478240"/>
                <a:tab algn="l" pos="2935440"/>
                <a:tab algn="l" pos="3392640"/>
                <a:tab algn="l" pos="3849840"/>
                <a:tab algn="l" pos="4307040"/>
                <a:tab algn="l" pos="4764240"/>
                <a:tab algn="l" pos="5221440"/>
                <a:tab algn="l" pos="5678640"/>
                <a:tab algn="l" pos="6135840"/>
                <a:tab algn="l" pos="6593040"/>
                <a:tab algn="l" pos="7050240"/>
                <a:tab algn="l" pos="7507440"/>
                <a:tab algn="l" pos="7964640"/>
                <a:tab algn="l" pos="8421840"/>
                <a:tab algn="l" pos="8879040"/>
                <a:tab algn="l" pos="9336240"/>
              </a:tabLst>
            </a:pPr>
            <a:endParaRPr b="0" lang="pt-BR" sz="1800" spc="-1" strike="noStrike">
              <a:latin typeface="Arial"/>
            </a:endParaRPr>
          </a:p>
        </p:txBody>
      </p:sp>
      <p:pic>
        <p:nvPicPr>
          <p:cNvPr id="156" name="" descr=""/>
          <p:cNvPicPr/>
          <p:nvPr/>
        </p:nvPicPr>
        <p:blipFill>
          <a:blip r:embed="rId1"/>
          <a:stretch/>
        </p:blipFill>
        <p:spPr>
          <a:xfrm>
            <a:off x="6475680" y="1087920"/>
            <a:ext cx="3240000" cy="1252080"/>
          </a:xfrm>
          <a:prstGeom prst="rect">
            <a:avLst/>
          </a:prstGeom>
          <a:ln w="0">
            <a:noFill/>
          </a:ln>
        </p:spPr>
      </p:pic>
      <p:sp>
        <p:nvSpPr>
          <p:cNvPr id="157" name=""/>
          <p:cNvSpPr/>
          <p:nvPr/>
        </p:nvSpPr>
        <p:spPr>
          <a:xfrm>
            <a:off x="7560000" y="1087920"/>
            <a:ext cx="975960" cy="1252080"/>
          </a:xfrm>
          <a:prstGeom prst="rect">
            <a:avLst/>
          </a:prstGeom>
          <a:solidFill>
            <a:srgbClr val="729fcf">
              <a:alpha val="71000"/>
            </a:srgbClr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8" name="CustomShape 43"/>
          <p:cNvSpPr/>
          <p:nvPr/>
        </p:nvSpPr>
        <p:spPr>
          <a:xfrm>
            <a:off x="360000" y="1829520"/>
            <a:ext cx="9176040" cy="467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1c1c1c"/>
                </a:solidFill>
                <a:latin typeface="Calibri"/>
                <a:ea typeface="DejaVu Sans"/>
              </a:rPr>
              <a:t> </a:t>
            </a:r>
            <a:endParaRPr b="0" lang="pt-BR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</p:txBody>
      </p:sp>
      <p:pic>
        <p:nvPicPr>
          <p:cNvPr id="159" name="" descr=""/>
          <p:cNvPicPr/>
          <p:nvPr/>
        </p:nvPicPr>
        <p:blipFill>
          <a:blip r:embed="rId2"/>
          <a:stretch/>
        </p:blipFill>
        <p:spPr>
          <a:xfrm>
            <a:off x="1658160" y="2295720"/>
            <a:ext cx="6857640" cy="4457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45"/>
          <p:cNvSpPr/>
          <p:nvPr/>
        </p:nvSpPr>
        <p:spPr>
          <a:xfrm>
            <a:off x="360000" y="360000"/>
            <a:ext cx="9356040" cy="89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Image Segmentation - UNET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61" name="CustomShape 46"/>
          <p:cNvSpPr/>
          <p:nvPr/>
        </p:nvSpPr>
        <p:spPr>
          <a:xfrm>
            <a:off x="897120" y="6886080"/>
            <a:ext cx="6443280" cy="36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62" name="CustomShape 47"/>
          <p:cNvSpPr/>
          <p:nvPr/>
        </p:nvSpPr>
        <p:spPr>
          <a:xfrm>
            <a:off x="7608600" y="6886080"/>
            <a:ext cx="2281320" cy="36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11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</p:txBody>
      </p:sp>
      <p:sp>
        <p:nvSpPr>
          <p:cNvPr id="163" name="CustomShape 48"/>
          <p:cNvSpPr/>
          <p:nvPr/>
        </p:nvSpPr>
        <p:spPr>
          <a:xfrm>
            <a:off x="360000" y="1827720"/>
            <a:ext cx="9176040" cy="467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3600"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164" name="Text Box 9"/>
          <p:cNvSpPr/>
          <p:nvPr/>
        </p:nvSpPr>
        <p:spPr>
          <a:xfrm>
            <a:off x="360000" y="1647720"/>
            <a:ext cx="8318160" cy="454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58680" bIns="45000" anchor="t">
            <a:noAutofit/>
          </a:bodyPr>
          <a:p>
            <a:pPr marL="192240" indent="-1922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192240"/>
                <a:tab algn="l" pos="649440"/>
                <a:tab algn="l" pos="1106640"/>
                <a:tab algn="l" pos="1563840"/>
                <a:tab algn="l" pos="2021040"/>
                <a:tab algn="l" pos="2478240"/>
                <a:tab algn="l" pos="2935440"/>
                <a:tab algn="l" pos="3392640"/>
                <a:tab algn="l" pos="3849840"/>
                <a:tab algn="l" pos="4307040"/>
                <a:tab algn="l" pos="4764240"/>
                <a:tab algn="l" pos="5221440"/>
                <a:tab algn="l" pos="5678640"/>
                <a:tab algn="l" pos="6135840"/>
                <a:tab algn="l" pos="6593040"/>
                <a:tab algn="l" pos="7050240"/>
                <a:tab algn="l" pos="7507440"/>
                <a:tab algn="l" pos="7964640"/>
                <a:tab algn="l" pos="8421840"/>
                <a:tab algn="l" pos="8879040"/>
                <a:tab algn="l" pos="9336240"/>
              </a:tabLst>
            </a:pPr>
            <a:endParaRPr b="0" lang="pt-BR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192240"/>
                <a:tab algn="l" pos="649440"/>
                <a:tab algn="l" pos="1106640"/>
                <a:tab algn="l" pos="1563840"/>
                <a:tab algn="l" pos="2021040"/>
                <a:tab algn="l" pos="2478240"/>
                <a:tab algn="l" pos="2935440"/>
                <a:tab algn="l" pos="3392640"/>
                <a:tab algn="l" pos="3849840"/>
                <a:tab algn="l" pos="4307040"/>
                <a:tab algn="l" pos="4764240"/>
                <a:tab algn="l" pos="5221440"/>
                <a:tab algn="l" pos="5678640"/>
                <a:tab algn="l" pos="6135840"/>
                <a:tab algn="l" pos="6593040"/>
                <a:tab algn="l" pos="7050240"/>
                <a:tab algn="l" pos="7507440"/>
                <a:tab algn="l" pos="7964640"/>
                <a:tab algn="l" pos="8421840"/>
                <a:tab algn="l" pos="8879040"/>
                <a:tab algn="l" pos="9336240"/>
              </a:tabLst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192240"/>
                <a:tab algn="l" pos="649440"/>
                <a:tab algn="l" pos="1106640"/>
                <a:tab algn="l" pos="1563840"/>
                <a:tab algn="l" pos="2021040"/>
                <a:tab algn="l" pos="2478240"/>
                <a:tab algn="l" pos="2935440"/>
                <a:tab algn="l" pos="3392640"/>
                <a:tab algn="l" pos="3849840"/>
                <a:tab algn="l" pos="4307040"/>
                <a:tab algn="l" pos="4764240"/>
                <a:tab algn="l" pos="5221440"/>
                <a:tab algn="l" pos="5678640"/>
                <a:tab algn="l" pos="6135840"/>
                <a:tab algn="l" pos="6593040"/>
                <a:tab algn="l" pos="7050240"/>
                <a:tab algn="l" pos="7507440"/>
                <a:tab algn="l" pos="7964640"/>
                <a:tab algn="l" pos="8421840"/>
                <a:tab algn="l" pos="8879040"/>
                <a:tab algn="l" pos="9336240"/>
              </a:tabLst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192240"/>
                <a:tab algn="l" pos="649440"/>
                <a:tab algn="l" pos="1106640"/>
                <a:tab algn="l" pos="1563840"/>
                <a:tab algn="l" pos="2021040"/>
                <a:tab algn="l" pos="2478240"/>
                <a:tab algn="l" pos="2935440"/>
                <a:tab algn="l" pos="3392640"/>
                <a:tab algn="l" pos="3849840"/>
                <a:tab algn="l" pos="4307040"/>
                <a:tab algn="l" pos="4764240"/>
                <a:tab algn="l" pos="5221440"/>
                <a:tab algn="l" pos="5678640"/>
                <a:tab algn="l" pos="6135840"/>
                <a:tab algn="l" pos="6593040"/>
                <a:tab algn="l" pos="7050240"/>
                <a:tab algn="l" pos="7507440"/>
                <a:tab algn="l" pos="7964640"/>
                <a:tab algn="l" pos="8421840"/>
                <a:tab algn="l" pos="8879040"/>
                <a:tab algn="l" pos="9336240"/>
              </a:tabLst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192240"/>
                <a:tab algn="l" pos="649440"/>
                <a:tab algn="l" pos="1106640"/>
                <a:tab algn="l" pos="1563840"/>
                <a:tab algn="l" pos="2021040"/>
                <a:tab algn="l" pos="2478240"/>
                <a:tab algn="l" pos="2935440"/>
                <a:tab algn="l" pos="3392640"/>
                <a:tab algn="l" pos="3849840"/>
                <a:tab algn="l" pos="4307040"/>
                <a:tab algn="l" pos="4764240"/>
                <a:tab algn="l" pos="5221440"/>
                <a:tab algn="l" pos="5678640"/>
                <a:tab algn="l" pos="6135840"/>
                <a:tab algn="l" pos="6593040"/>
                <a:tab algn="l" pos="7050240"/>
                <a:tab algn="l" pos="7507440"/>
                <a:tab algn="l" pos="7964640"/>
                <a:tab algn="l" pos="8421840"/>
                <a:tab algn="l" pos="8879040"/>
                <a:tab algn="l" pos="9336240"/>
              </a:tabLst>
            </a:pPr>
            <a:endParaRPr b="0" lang="pt-BR" sz="1800" spc="-1" strike="noStrike">
              <a:latin typeface="Arial"/>
            </a:endParaRPr>
          </a:p>
        </p:txBody>
      </p:sp>
      <p:pic>
        <p:nvPicPr>
          <p:cNvPr id="165" name="" descr=""/>
          <p:cNvPicPr/>
          <p:nvPr/>
        </p:nvPicPr>
        <p:blipFill>
          <a:blip r:embed="rId1"/>
          <a:stretch/>
        </p:blipFill>
        <p:spPr>
          <a:xfrm>
            <a:off x="6660000" y="1267920"/>
            <a:ext cx="3240000" cy="1252080"/>
          </a:xfrm>
          <a:prstGeom prst="rect">
            <a:avLst/>
          </a:prstGeom>
          <a:ln w="0">
            <a:noFill/>
          </a:ln>
        </p:spPr>
      </p:pic>
      <p:sp>
        <p:nvSpPr>
          <p:cNvPr id="166" name=""/>
          <p:cNvSpPr/>
          <p:nvPr/>
        </p:nvSpPr>
        <p:spPr>
          <a:xfrm>
            <a:off x="8820000" y="1267920"/>
            <a:ext cx="1075680" cy="1252080"/>
          </a:xfrm>
          <a:prstGeom prst="rect">
            <a:avLst/>
          </a:prstGeom>
          <a:solidFill>
            <a:srgbClr val="729fcf">
              <a:alpha val="71000"/>
            </a:srgbClr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7" name="CustomShape 49"/>
          <p:cNvSpPr/>
          <p:nvPr/>
        </p:nvSpPr>
        <p:spPr>
          <a:xfrm>
            <a:off x="360000" y="1829520"/>
            <a:ext cx="9176040" cy="467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1c1c1c"/>
                </a:solidFill>
                <a:latin typeface="Calibri"/>
                <a:ea typeface="DejaVu Sans"/>
              </a:rPr>
              <a:t>Classification at pixel level</a:t>
            </a:r>
            <a:endParaRPr b="0" lang="pt-BR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</p:txBody>
      </p:sp>
      <p:pic>
        <p:nvPicPr>
          <p:cNvPr id="168" name="" descr=""/>
          <p:cNvPicPr/>
          <p:nvPr/>
        </p:nvPicPr>
        <p:blipFill>
          <a:blip r:embed="rId2"/>
          <a:stretch/>
        </p:blipFill>
        <p:spPr>
          <a:xfrm>
            <a:off x="620640" y="3058920"/>
            <a:ext cx="3699360" cy="2881080"/>
          </a:xfrm>
          <a:prstGeom prst="rect">
            <a:avLst/>
          </a:prstGeom>
          <a:ln w="0">
            <a:noFill/>
          </a:ln>
        </p:spPr>
      </p:pic>
      <p:pic>
        <p:nvPicPr>
          <p:cNvPr id="169" name="" descr=""/>
          <p:cNvPicPr/>
          <p:nvPr/>
        </p:nvPicPr>
        <p:blipFill>
          <a:blip r:embed="rId3"/>
          <a:stretch/>
        </p:blipFill>
        <p:spPr>
          <a:xfrm>
            <a:off x="4549680" y="3045600"/>
            <a:ext cx="4990320" cy="2894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ustomShape 51"/>
          <p:cNvSpPr/>
          <p:nvPr/>
        </p:nvSpPr>
        <p:spPr>
          <a:xfrm>
            <a:off x="360000" y="360000"/>
            <a:ext cx="9356040" cy="89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Image Segmentation – Mask RCNN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71" name="CustomShape 52"/>
          <p:cNvSpPr/>
          <p:nvPr/>
        </p:nvSpPr>
        <p:spPr>
          <a:xfrm>
            <a:off x="897120" y="6886080"/>
            <a:ext cx="6443280" cy="36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72" name="CustomShape 53"/>
          <p:cNvSpPr/>
          <p:nvPr/>
        </p:nvSpPr>
        <p:spPr>
          <a:xfrm>
            <a:off x="7608600" y="6886080"/>
            <a:ext cx="2281320" cy="36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11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</p:txBody>
      </p:sp>
      <p:sp>
        <p:nvSpPr>
          <p:cNvPr id="173" name="CustomShape 54"/>
          <p:cNvSpPr/>
          <p:nvPr/>
        </p:nvSpPr>
        <p:spPr>
          <a:xfrm>
            <a:off x="360000" y="1827720"/>
            <a:ext cx="9176040" cy="467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3600"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174" name="Text Box 10"/>
          <p:cNvSpPr/>
          <p:nvPr/>
        </p:nvSpPr>
        <p:spPr>
          <a:xfrm>
            <a:off x="360000" y="1647720"/>
            <a:ext cx="8318160" cy="454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58680" bIns="45000" anchor="t">
            <a:noAutofit/>
          </a:bodyPr>
          <a:p>
            <a:pPr marL="192240" indent="-1922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192240"/>
                <a:tab algn="l" pos="649440"/>
                <a:tab algn="l" pos="1106640"/>
                <a:tab algn="l" pos="1563840"/>
                <a:tab algn="l" pos="2021040"/>
                <a:tab algn="l" pos="2478240"/>
                <a:tab algn="l" pos="2935440"/>
                <a:tab algn="l" pos="3392640"/>
                <a:tab algn="l" pos="3849840"/>
                <a:tab algn="l" pos="4307040"/>
                <a:tab algn="l" pos="4764240"/>
                <a:tab algn="l" pos="5221440"/>
                <a:tab algn="l" pos="5678640"/>
                <a:tab algn="l" pos="6135840"/>
                <a:tab algn="l" pos="6593040"/>
                <a:tab algn="l" pos="7050240"/>
                <a:tab algn="l" pos="7507440"/>
                <a:tab algn="l" pos="7964640"/>
                <a:tab algn="l" pos="8421840"/>
                <a:tab algn="l" pos="8879040"/>
                <a:tab algn="l" pos="9336240"/>
              </a:tabLst>
            </a:pPr>
            <a:endParaRPr b="0" lang="pt-BR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192240"/>
                <a:tab algn="l" pos="649440"/>
                <a:tab algn="l" pos="1106640"/>
                <a:tab algn="l" pos="1563840"/>
                <a:tab algn="l" pos="2021040"/>
                <a:tab algn="l" pos="2478240"/>
                <a:tab algn="l" pos="2935440"/>
                <a:tab algn="l" pos="3392640"/>
                <a:tab algn="l" pos="3849840"/>
                <a:tab algn="l" pos="4307040"/>
                <a:tab algn="l" pos="4764240"/>
                <a:tab algn="l" pos="5221440"/>
                <a:tab algn="l" pos="5678640"/>
                <a:tab algn="l" pos="6135840"/>
                <a:tab algn="l" pos="6593040"/>
                <a:tab algn="l" pos="7050240"/>
                <a:tab algn="l" pos="7507440"/>
                <a:tab algn="l" pos="7964640"/>
                <a:tab algn="l" pos="8421840"/>
                <a:tab algn="l" pos="8879040"/>
                <a:tab algn="l" pos="9336240"/>
              </a:tabLst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192240"/>
                <a:tab algn="l" pos="649440"/>
                <a:tab algn="l" pos="1106640"/>
                <a:tab algn="l" pos="1563840"/>
                <a:tab algn="l" pos="2021040"/>
                <a:tab algn="l" pos="2478240"/>
                <a:tab algn="l" pos="2935440"/>
                <a:tab algn="l" pos="3392640"/>
                <a:tab algn="l" pos="3849840"/>
                <a:tab algn="l" pos="4307040"/>
                <a:tab algn="l" pos="4764240"/>
                <a:tab algn="l" pos="5221440"/>
                <a:tab algn="l" pos="5678640"/>
                <a:tab algn="l" pos="6135840"/>
                <a:tab algn="l" pos="6593040"/>
                <a:tab algn="l" pos="7050240"/>
                <a:tab algn="l" pos="7507440"/>
                <a:tab algn="l" pos="7964640"/>
                <a:tab algn="l" pos="8421840"/>
                <a:tab algn="l" pos="8879040"/>
                <a:tab algn="l" pos="9336240"/>
              </a:tabLst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192240"/>
                <a:tab algn="l" pos="649440"/>
                <a:tab algn="l" pos="1106640"/>
                <a:tab algn="l" pos="1563840"/>
                <a:tab algn="l" pos="2021040"/>
                <a:tab algn="l" pos="2478240"/>
                <a:tab algn="l" pos="2935440"/>
                <a:tab algn="l" pos="3392640"/>
                <a:tab algn="l" pos="3849840"/>
                <a:tab algn="l" pos="4307040"/>
                <a:tab algn="l" pos="4764240"/>
                <a:tab algn="l" pos="5221440"/>
                <a:tab algn="l" pos="5678640"/>
                <a:tab algn="l" pos="6135840"/>
                <a:tab algn="l" pos="6593040"/>
                <a:tab algn="l" pos="7050240"/>
                <a:tab algn="l" pos="7507440"/>
                <a:tab algn="l" pos="7964640"/>
                <a:tab algn="l" pos="8421840"/>
                <a:tab algn="l" pos="8879040"/>
                <a:tab algn="l" pos="9336240"/>
              </a:tabLst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192240"/>
                <a:tab algn="l" pos="649440"/>
                <a:tab algn="l" pos="1106640"/>
                <a:tab algn="l" pos="1563840"/>
                <a:tab algn="l" pos="2021040"/>
                <a:tab algn="l" pos="2478240"/>
                <a:tab algn="l" pos="2935440"/>
                <a:tab algn="l" pos="3392640"/>
                <a:tab algn="l" pos="3849840"/>
                <a:tab algn="l" pos="4307040"/>
                <a:tab algn="l" pos="4764240"/>
                <a:tab algn="l" pos="5221440"/>
                <a:tab algn="l" pos="5678640"/>
                <a:tab algn="l" pos="6135840"/>
                <a:tab algn="l" pos="6593040"/>
                <a:tab algn="l" pos="7050240"/>
                <a:tab algn="l" pos="7507440"/>
                <a:tab algn="l" pos="7964640"/>
                <a:tab algn="l" pos="8421840"/>
                <a:tab algn="l" pos="8879040"/>
                <a:tab algn="l" pos="9336240"/>
              </a:tabLst>
            </a:pPr>
            <a:endParaRPr b="0" lang="pt-BR" sz="1800" spc="-1" strike="noStrike">
              <a:latin typeface="Arial"/>
            </a:endParaRPr>
          </a:p>
        </p:txBody>
      </p:sp>
      <p:pic>
        <p:nvPicPr>
          <p:cNvPr id="175" name="" descr=""/>
          <p:cNvPicPr/>
          <p:nvPr/>
        </p:nvPicPr>
        <p:blipFill>
          <a:blip r:embed="rId1"/>
          <a:stretch/>
        </p:blipFill>
        <p:spPr>
          <a:xfrm>
            <a:off x="6660000" y="1267920"/>
            <a:ext cx="3240000" cy="1252080"/>
          </a:xfrm>
          <a:prstGeom prst="rect">
            <a:avLst/>
          </a:prstGeom>
          <a:ln w="0">
            <a:noFill/>
          </a:ln>
        </p:spPr>
      </p:pic>
      <p:sp>
        <p:nvSpPr>
          <p:cNvPr id="176" name=""/>
          <p:cNvSpPr/>
          <p:nvPr/>
        </p:nvSpPr>
        <p:spPr>
          <a:xfrm>
            <a:off x="8820000" y="1267920"/>
            <a:ext cx="1075680" cy="1252080"/>
          </a:xfrm>
          <a:prstGeom prst="rect">
            <a:avLst/>
          </a:prstGeom>
          <a:solidFill>
            <a:srgbClr val="729fcf">
              <a:alpha val="71000"/>
            </a:srgbClr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7" name="CustomShape 55"/>
          <p:cNvSpPr/>
          <p:nvPr/>
        </p:nvSpPr>
        <p:spPr>
          <a:xfrm>
            <a:off x="360000" y="1829520"/>
            <a:ext cx="9176040" cy="467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1c1c1c"/>
                </a:solidFill>
                <a:latin typeface="Calibri"/>
                <a:ea typeface="DejaVu Sans"/>
              </a:rPr>
              <a:t>Faster R-CNN with Binary Mask (2017) </a:t>
            </a:r>
            <a:endParaRPr b="0" lang="pt-BR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</p:txBody>
      </p:sp>
      <p:pic>
        <p:nvPicPr>
          <p:cNvPr id="178" name="" descr=""/>
          <p:cNvPicPr/>
          <p:nvPr/>
        </p:nvPicPr>
        <p:blipFill>
          <a:blip r:embed="rId2"/>
          <a:stretch/>
        </p:blipFill>
        <p:spPr>
          <a:xfrm>
            <a:off x="1186560" y="2278440"/>
            <a:ext cx="7813440" cy="4381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CustomShape 57"/>
          <p:cNvSpPr/>
          <p:nvPr/>
        </p:nvSpPr>
        <p:spPr>
          <a:xfrm>
            <a:off x="360000" y="360000"/>
            <a:ext cx="9356040" cy="89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Image Segmentation - UNET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80" name="CustomShape 58"/>
          <p:cNvSpPr/>
          <p:nvPr/>
        </p:nvSpPr>
        <p:spPr>
          <a:xfrm>
            <a:off x="897120" y="6886080"/>
            <a:ext cx="6443280" cy="36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81" name="CustomShape 59"/>
          <p:cNvSpPr/>
          <p:nvPr/>
        </p:nvSpPr>
        <p:spPr>
          <a:xfrm>
            <a:off x="7608600" y="6886080"/>
            <a:ext cx="2281320" cy="36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11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</p:txBody>
      </p:sp>
      <p:sp>
        <p:nvSpPr>
          <p:cNvPr id="182" name="CustomShape 60"/>
          <p:cNvSpPr/>
          <p:nvPr/>
        </p:nvSpPr>
        <p:spPr>
          <a:xfrm>
            <a:off x="360000" y="1827720"/>
            <a:ext cx="9176040" cy="467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3600"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183" name="Text Box 11"/>
          <p:cNvSpPr/>
          <p:nvPr/>
        </p:nvSpPr>
        <p:spPr>
          <a:xfrm>
            <a:off x="360000" y="1647720"/>
            <a:ext cx="8318160" cy="454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58680" bIns="45000" anchor="t">
            <a:noAutofit/>
          </a:bodyPr>
          <a:p>
            <a:pPr marL="192240" indent="-1922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192240"/>
                <a:tab algn="l" pos="649440"/>
                <a:tab algn="l" pos="1106640"/>
                <a:tab algn="l" pos="1563840"/>
                <a:tab algn="l" pos="2021040"/>
                <a:tab algn="l" pos="2478240"/>
                <a:tab algn="l" pos="2935440"/>
                <a:tab algn="l" pos="3392640"/>
                <a:tab algn="l" pos="3849840"/>
                <a:tab algn="l" pos="4307040"/>
                <a:tab algn="l" pos="4764240"/>
                <a:tab algn="l" pos="5221440"/>
                <a:tab algn="l" pos="5678640"/>
                <a:tab algn="l" pos="6135840"/>
                <a:tab algn="l" pos="6593040"/>
                <a:tab algn="l" pos="7050240"/>
                <a:tab algn="l" pos="7507440"/>
                <a:tab algn="l" pos="7964640"/>
                <a:tab algn="l" pos="8421840"/>
                <a:tab algn="l" pos="8879040"/>
                <a:tab algn="l" pos="9336240"/>
              </a:tabLst>
            </a:pPr>
            <a:endParaRPr b="0" lang="pt-BR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192240"/>
                <a:tab algn="l" pos="649440"/>
                <a:tab algn="l" pos="1106640"/>
                <a:tab algn="l" pos="1563840"/>
                <a:tab algn="l" pos="2021040"/>
                <a:tab algn="l" pos="2478240"/>
                <a:tab algn="l" pos="2935440"/>
                <a:tab algn="l" pos="3392640"/>
                <a:tab algn="l" pos="3849840"/>
                <a:tab algn="l" pos="4307040"/>
                <a:tab algn="l" pos="4764240"/>
                <a:tab algn="l" pos="5221440"/>
                <a:tab algn="l" pos="5678640"/>
                <a:tab algn="l" pos="6135840"/>
                <a:tab algn="l" pos="6593040"/>
                <a:tab algn="l" pos="7050240"/>
                <a:tab algn="l" pos="7507440"/>
                <a:tab algn="l" pos="7964640"/>
                <a:tab algn="l" pos="8421840"/>
                <a:tab algn="l" pos="8879040"/>
                <a:tab algn="l" pos="9336240"/>
              </a:tabLst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192240"/>
                <a:tab algn="l" pos="649440"/>
                <a:tab algn="l" pos="1106640"/>
                <a:tab algn="l" pos="1563840"/>
                <a:tab algn="l" pos="2021040"/>
                <a:tab algn="l" pos="2478240"/>
                <a:tab algn="l" pos="2935440"/>
                <a:tab algn="l" pos="3392640"/>
                <a:tab algn="l" pos="3849840"/>
                <a:tab algn="l" pos="4307040"/>
                <a:tab algn="l" pos="4764240"/>
                <a:tab algn="l" pos="5221440"/>
                <a:tab algn="l" pos="5678640"/>
                <a:tab algn="l" pos="6135840"/>
                <a:tab algn="l" pos="6593040"/>
                <a:tab algn="l" pos="7050240"/>
                <a:tab algn="l" pos="7507440"/>
                <a:tab algn="l" pos="7964640"/>
                <a:tab algn="l" pos="8421840"/>
                <a:tab algn="l" pos="8879040"/>
                <a:tab algn="l" pos="9336240"/>
              </a:tabLst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192240"/>
                <a:tab algn="l" pos="649440"/>
                <a:tab algn="l" pos="1106640"/>
                <a:tab algn="l" pos="1563840"/>
                <a:tab algn="l" pos="2021040"/>
                <a:tab algn="l" pos="2478240"/>
                <a:tab algn="l" pos="2935440"/>
                <a:tab algn="l" pos="3392640"/>
                <a:tab algn="l" pos="3849840"/>
                <a:tab algn="l" pos="4307040"/>
                <a:tab algn="l" pos="4764240"/>
                <a:tab algn="l" pos="5221440"/>
                <a:tab algn="l" pos="5678640"/>
                <a:tab algn="l" pos="6135840"/>
                <a:tab algn="l" pos="6593040"/>
                <a:tab algn="l" pos="7050240"/>
                <a:tab algn="l" pos="7507440"/>
                <a:tab algn="l" pos="7964640"/>
                <a:tab algn="l" pos="8421840"/>
                <a:tab algn="l" pos="8879040"/>
                <a:tab algn="l" pos="9336240"/>
              </a:tabLst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192240"/>
                <a:tab algn="l" pos="649440"/>
                <a:tab algn="l" pos="1106640"/>
                <a:tab algn="l" pos="1563840"/>
                <a:tab algn="l" pos="2021040"/>
                <a:tab algn="l" pos="2478240"/>
                <a:tab algn="l" pos="2935440"/>
                <a:tab algn="l" pos="3392640"/>
                <a:tab algn="l" pos="3849840"/>
                <a:tab algn="l" pos="4307040"/>
                <a:tab algn="l" pos="4764240"/>
                <a:tab algn="l" pos="5221440"/>
                <a:tab algn="l" pos="5678640"/>
                <a:tab algn="l" pos="6135840"/>
                <a:tab algn="l" pos="6593040"/>
                <a:tab algn="l" pos="7050240"/>
                <a:tab algn="l" pos="7507440"/>
                <a:tab algn="l" pos="7964640"/>
                <a:tab algn="l" pos="8421840"/>
                <a:tab algn="l" pos="8879040"/>
                <a:tab algn="l" pos="9336240"/>
              </a:tabLst>
            </a:pPr>
            <a:endParaRPr b="0" lang="pt-BR" sz="1800" spc="-1" strike="noStrike">
              <a:latin typeface="Arial"/>
            </a:endParaRPr>
          </a:p>
        </p:txBody>
      </p:sp>
      <p:pic>
        <p:nvPicPr>
          <p:cNvPr id="184" name="" descr=""/>
          <p:cNvPicPr/>
          <p:nvPr/>
        </p:nvPicPr>
        <p:blipFill>
          <a:blip r:embed="rId1"/>
          <a:stretch/>
        </p:blipFill>
        <p:spPr>
          <a:xfrm>
            <a:off x="6660000" y="1267920"/>
            <a:ext cx="3240000" cy="1252080"/>
          </a:xfrm>
          <a:prstGeom prst="rect">
            <a:avLst/>
          </a:prstGeom>
          <a:ln w="0">
            <a:noFill/>
          </a:ln>
        </p:spPr>
      </p:pic>
      <p:sp>
        <p:nvSpPr>
          <p:cNvPr id="185" name=""/>
          <p:cNvSpPr/>
          <p:nvPr/>
        </p:nvSpPr>
        <p:spPr>
          <a:xfrm>
            <a:off x="8820000" y="1267920"/>
            <a:ext cx="1075680" cy="1252080"/>
          </a:xfrm>
          <a:prstGeom prst="rect">
            <a:avLst/>
          </a:prstGeom>
          <a:solidFill>
            <a:srgbClr val="729fcf">
              <a:alpha val="71000"/>
            </a:srgbClr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6" name="CustomShape 61"/>
          <p:cNvSpPr/>
          <p:nvPr/>
        </p:nvSpPr>
        <p:spPr>
          <a:xfrm>
            <a:off x="360000" y="1829520"/>
            <a:ext cx="9176040" cy="467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1c1c1c"/>
                </a:solidFill>
                <a:latin typeface="Calibri"/>
                <a:ea typeface="DejaVu Sans"/>
              </a:rPr>
              <a:t>U-Net (Encoder and Decoder) </a:t>
            </a:r>
            <a:endParaRPr b="0" lang="pt-BR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</p:txBody>
      </p:sp>
      <p:pic>
        <p:nvPicPr>
          <p:cNvPr id="187" name="" descr=""/>
          <p:cNvPicPr/>
          <p:nvPr/>
        </p:nvPicPr>
        <p:blipFill>
          <a:blip r:embed="rId2"/>
          <a:stretch/>
        </p:blipFill>
        <p:spPr>
          <a:xfrm>
            <a:off x="1800000" y="2471760"/>
            <a:ext cx="6600600" cy="4185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360000" y="360000"/>
            <a:ext cx="9356040" cy="89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Topics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897120" y="6886080"/>
            <a:ext cx="6443280" cy="36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91" name="CustomShape 3"/>
          <p:cNvSpPr/>
          <p:nvPr/>
        </p:nvSpPr>
        <p:spPr>
          <a:xfrm>
            <a:off x="7608600" y="6886080"/>
            <a:ext cx="2281320" cy="36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11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</p:txBody>
      </p:sp>
      <p:sp>
        <p:nvSpPr>
          <p:cNvPr id="92" name="CustomShape 4"/>
          <p:cNvSpPr/>
          <p:nvPr/>
        </p:nvSpPr>
        <p:spPr>
          <a:xfrm>
            <a:off x="360000" y="1980000"/>
            <a:ext cx="9176040" cy="467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1c1c1c"/>
                </a:solidFill>
                <a:latin typeface="Calibri"/>
                <a:ea typeface="DejaVu Sans"/>
              </a:rPr>
              <a:t>Review of Lecture 10 – CNN Applications and Tricks</a:t>
            </a:r>
            <a:endParaRPr b="0" lang="pt-BR" sz="2000" spc="-1" strike="noStrike">
              <a:latin typeface="Arial"/>
            </a:endParaRPr>
          </a:p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1c1c1c"/>
                </a:solidFill>
                <a:latin typeface="Calibri"/>
                <a:ea typeface="DejaVu Sans"/>
              </a:rPr>
              <a:t>Classification vs Segmentation</a:t>
            </a:r>
            <a:endParaRPr b="0" lang="pt-BR" sz="2000" spc="-1" strike="noStrike">
              <a:latin typeface="Arial"/>
            </a:endParaRPr>
          </a:p>
          <a:p>
            <a:pPr lvl="1" marL="6732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1c1c1c"/>
                </a:solidFill>
                <a:latin typeface="Calibri"/>
                <a:ea typeface="DejaVu Sans"/>
              </a:rPr>
              <a:t>Classification</a:t>
            </a:r>
            <a:endParaRPr b="0" lang="pt-BR" sz="2000" spc="-1" strike="noStrike">
              <a:latin typeface="Arial"/>
            </a:endParaRPr>
          </a:p>
          <a:p>
            <a:pPr lvl="1" marL="6732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1c1c1c"/>
                </a:solidFill>
                <a:latin typeface="Calibri"/>
                <a:ea typeface="DejaVu Sans"/>
              </a:rPr>
              <a:t>Object Detection</a:t>
            </a:r>
            <a:endParaRPr b="0" lang="pt-BR" sz="2000" spc="-1" strike="noStrike">
              <a:latin typeface="Arial"/>
            </a:endParaRPr>
          </a:p>
          <a:p>
            <a:pPr lvl="1" marL="6732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1c1c1c"/>
                </a:solidFill>
                <a:latin typeface="Calibri"/>
                <a:ea typeface="DejaVu Sans"/>
              </a:rPr>
              <a:t>Semantic Segmentation</a:t>
            </a:r>
            <a:endParaRPr b="0" lang="pt-BR" sz="2000" spc="-1" strike="noStrike">
              <a:latin typeface="Arial"/>
            </a:endParaRPr>
          </a:p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1c1c1c"/>
                </a:solidFill>
                <a:latin typeface="Calibri"/>
                <a:ea typeface="DejaVu Sans"/>
              </a:rPr>
              <a:t>Practice</a:t>
            </a:r>
            <a:endParaRPr b="0" lang="pt-B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360000" y="360000"/>
            <a:ext cx="9356040" cy="89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Classification vs Segmentation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897120" y="6886080"/>
            <a:ext cx="6443280" cy="36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95" name="CustomShape 3"/>
          <p:cNvSpPr/>
          <p:nvPr/>
        </p:nvSpPr>
        <p:spPr>
          <a:xfrm>
            <a:off x="7608600" y="6886080"/>
            <a:ext cx="2281320" cy="36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11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</p:txBody>
      </p:sp>
      <p:sp>
        <p:nvSpPr>
          <p:cNvPr id="96" name="CustomShape 4"/>
          <p:cNvSpPr/>
          <p:nvPr/>
        </p:nvSpPr>
        <p:spPr>
          <a:xfrm>
            <a:off x="360000" y="1827720"/>
            <a:ext cx="9176040" cy="467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3600"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97" name="Text Box 3"/>
          <p:cNvSpPr/>
          <p:nvPr/>
        </p:nvSpPr>
        <p:spPr>
          <a:xfrm>
            <a:off x="360000" y="1647720"/>
            <a:ext cx="8318160" cy="454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58680" bIns="45000" anchor="t">
            <a:noAutofit/>
          </a:bodyPr>
          <a:p>
            <a:pPr marL="192240" indent="-1922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192240"/>
                <a:tab algn="l" pos="649440"/>
                <a:tab algn="l" pos="1106640"/>
                <a:tab algn="l" pos="1563840"/>
                <a:tab algn="l" pos="2021040"/>
                <a:tab algn="l" pos="2478240"/>
                <a:tab algn="l" pos="2935440"/>
                <a:tab algn="l" pos="3392640"/>
                <a:tab algn="l" pos="3849840"/>
                <a:tab algn="l" pos="4307040"/>
                <a:tab algn="l" pos="4764240"/>
                <a:tab algn="l" pos="5221440"/>
                <a:tab algn="l" pos="5678640"/>
                <a:tab algn="l" pos="6135840"/>
                <a:tab algn="l" pos="6593040"/>
                <a:tab algn="l" pos="7050240"/>
                <a:tab algn="l" pos="7507440"/>
                <a:tab algn="l" pos="7964640"/>
                <a:tab algn="l" pos="8421840"/>
                <a:tab algn="l" pos="8879040"/>
                <a:tab algn="l" pos="9336240"/>
              </a:tabLst>
            </a:pPr>
            <a:endParaRPr b="0" lang="pt-BR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192240"/>
                <a:tab algn="l" pos="649440"/>
                <a:tab algn="l" pos="1106640"/>
                <a:tab algn="l" pos="1563840"/>
                <a:tab algn="l" pos="2021040"/>
                <a:tab algn="l" pos="2478240"/>
                <a:tab algn="l" pos="2935440"/>
                <a:tab algn="l" pos="3392640"/>
                <a:tab algn="l" pos="3849840"/>
                <a:tab algn="l" pos="4307040"/>
                <a:tab algn="l" pos="4764240"/>
                <a:tab algn="l" pos="5221440"/>
                <a:tab algn="l" pos="5678640"/>
                <a:tab algn="l" pos="6135840"/>
                <a:tab algn="l" pos="6593040"/>
                <a:tab algn="l" pos="7050240"/>
                <a:tab algn="l" pos="7507440"/>
                <a:tab algn="l" pos="7964640"/>
                <a:tab algn="l" pos="8421840"/>
                <a:tab algn="l" pos="8879040"/>
                <a:tab algn="l" pos="9336240"/>
              </a:tabLst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192240"/>
                <a:tab algn="l" pos="649440"/>
                <a:tab algn="l" pos="1106640"/>
                <a:tab algn="l" pos="1563840"/>
                <a:tab algn="l" pos="2021040"/>
                <a:tab algn="l" pos="2478240"/>
                <a:tab algn="l" pos="2935440"/>
                <a:tab algn="l" pos="3392640"/>
                <a:tab algn="l" pos="3849840"/>
                <a:tab algn="l" pos="4307040"/>
                <a:tab algn="l" pos="4764240"/>
                <a:tab algn="l" pos="5221440"/>
                <a:tab algn="l" pos="5678640"/>
                <a:tab algn="l" pos="6135840"/>
                <a:tab algn="l" pos="6593040"/>
                <a:tab algn="l" pos="7050240"/>
                <a:tab algn="l" pos="7507440"/>
                <a:tab algn="l" pos="7964640"/>
                <a:tab algn="l" pos="8421840"/>
                <a:tab algn="l" pos="8879040"/>
                <a:tab algn="l" pos="9336240"/>
              </a:tabLst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192240"/>
                <a:tab algn="l" pos="649440"/>
                <a:tab algn="l" pos="1106640"/>
                <a:tab algn="l" pos="1563840"/>
                <a:tab algn="l" pos="2021040"/>
                <a:tab algn="l" pos="2478240"/>
                <a:tab algn="l" pos="2935440"/>
                <a:tab algn="l" pos="3392640"/>
                <a:tab algn="l" pos="3849840"/>
                <a:tab algn="l" pos="4307040"/>
                <a:tab algn="l" pos="4764240"/>
                <a:tab algn="l" pos="5221440"/>
                <a:tab algn="l" pos="5678640"/>
                <a:tab algn="l" pos="6135840"/>
                <a:tab algn="l" pos="6593040"/>
                <a:tab algn="l" pos="7050240"/>
                <a:tab algn="l" pos="7507440"/>
                <a:tab algn="l" pos="7964640"/>
                <a:tab algn="l" pos="8421840"/>
                <a:tab algn="l" pos="8879040"/>
                <a:tab algn="l" pos="9336240"/>
              </a:tabLst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192240"/>
                <a:tab algn="l" pos="649440"/>
                <a:tab algn="l" pos="1106640"/>
                <a:tab algn="l" pos="1563840"/>
                <a:tab algn="l" pos="2021040"/>
                <a:tab algn="l" pos="2478240"/>
                <a:tab algn="l" pos="2935440"/>
                <a:tab algn="l" pos="3392640"/>
                <a:tab algn="l" pos="3849840"/>
                <a:tab algn="l" pos="4307040"/>
                <a:tab algn="l" pos="4764240"/>
                <a:tab algn="l" pos="5221440"/>
                <a:tab algn="l" pos="5678640"/>
                <a:tab algn="l" pos="6135840"/>
                <a:tab algn="l" pos="6593040"/>
                <a:tab algn="l" pos="7050240"/>
                <a:tab algn="l" pos="7507440"/>
                <a:tab algn="l" pos="7964640"/>
                <a:tab algn="l" pos="8421840"/>
                <a:tab algn="l" pos="8879040"/>
                <a:tab algn="l" pos="9336240"/>
              </a:tabLst>
            </a:pPr>
            <a:endParaRPr b="0" lang="pt-BR" sz="1800" spc="-1" strike="noStrike">
              <a:latin typeface="Arial"/>
            </a:endParaRPr>
          </a:p>
        </p:txBody>
      </p:sp>
      <p:pic>
        <p:nvPicPr>
          <p:cNvPr id="98" name="" descr=""/>
          <p:cNvPicPr/>
          <p:nvPr/>
        </p:nvPicPr>
        <p:blipFill>
          <a:blip r:embed="rId1"/>
          <a:stretch/>
        </p:blipFill>
        <p:spPr>
          <a:xfrm>
            <a:off x="795240" y="2340000"/>
            <a:ext cx="8384760" cy="324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8"/>
          <p:cNvSpPr/>
          <p:nvPr/>
        </p:nvSpPr>
        <p:spPr>
          <a:xfrm>
            <a:off x="360000" y="360000"/>
            <a:ext cx="9356040" cy="89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Classification 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00" name="CustomShape 9"/>
          <p:cNvSpPr/>
          <p:nvPr/>
        </p:nvSpPr>
        <p:spPr>
          <a:xfrm>
            <a:off x="897120" y="6886080"/>
            <a:ext cx="6443280" cy="36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01" name="CustomShape 10"/>
          <p:cNvSpPr/>
          <p:nvPr/>
        </p:nvSpPr>
        <p:spPr>
          <a:xfrm>
            <a:off x="7608600" y="6886080"/>
            <a:ext cx="2281320" cy="36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11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</p:txBody>
      </p:sp>
      <p:sp>
        <p:nvSpPr>
          <p:cNvPr id="102" name="CustomShape 11"/>
          <p:cNvSpPr/>
          <p:nvPr/>
        </p:nvSpPr>
        <p:spPr>
          <a:xfrm>
            <a:off x="360000" y="1827720"/>
            <a:ext cx="9176040" cy="467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3600"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103" name="Text Box 2"/>
          <p:cNvSpPr/>
          <p:nvPr/>
        </p:nvSpPr>
        <p:spPr>
          <a:xfrm>
            <a:off x="360000" y="1647720"/>
            <a:ext cx="8318160" cy="454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58680" bIns="45000" anchor="t">
            <a:noAutofit/>
          </a:bodyPr>
          <a:p>
            <a:pPr marL="192240" indent="-1922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192240"/>
                <a:tab algn="l" pos="649440"/>
                <a:tab algn="l" pos="1106640"/>
                <a:tab algn="l" pos="1563840"/>
                <a:tab algn="l" pos="2021040"/>
                <a:tab algn="l" pos="2478240"/>
                <a:tab algn="l" pos="2935440"/>
                <a:tab algn="l" pos="3392640"/>
                <a:tab algn="l" pos="3849840"/>
                <a:tab algn="l" pos="4307040"/>
                <a:tab algn="l" pos="4764240"/>
                <a:tab algn="l" pos="5221440"/>
                <a:tab algn="l" pos="5678640"/>
                <a:tab algn="l" pos="6135840"/>
                <a:tab algn="l" pos="6593040"/>
                <a:tab algn="l" pos="7050240"/>
                <a:tab algn="l" pos="7507440"/>
                <a:tab algn="l" pos="7964640"/>
                <a:tab algn="l" pos="8421840"/>
                <a:tab algn="l" pos="8879040"/>
                <a:tab algn="l" pos="9336240"/>
              </a:tabLst>
            </a:pPr>
            <a:endParaRPr b="0" lang="pt-BR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192240"/>
                <a:tab algn="l" pos="649440"/>
                <a:tab algn="l" pos="1106640"/>
                <a:tab algn="l" pos="1563840"/>
                <a:tab algn="l" pos="2021040"/>
                <a:tab algn="l" pos="2478240"/>
                <a:tab algn="l" pos="2935440"/>
                <a:tab algn="l" pos="3392640"/>
                <a:tab algn="l" pos="3849840"/>
                <a:tab algn="l" pos="4307040"/>
                <a:tab algn="l" pos="4764240"/>
                <a:tab algn="l" pos="5221440"/>
                <a:tab algn="l" pos="5678640"/>
                <a:tab algn="l" pos="6135840"/>
                <a:tab algn="l" pos="6593040"/>
                <a:tab algn="l" pos="7050240"/>
                <a:tab algn="l" pos="7507440"/>
                <a:tab algn="l" pos="7964640"/>
                <a:tab algn="l" pos="8421840"/>
                <a:tab algn="l" pos="8879040"/>
                <a:tab algn="l" pos="9336240"/>
              </a:tabLst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192240"/>
                <a:tab algn="l" pos="649440"/>
                <a:tab algn="l" pos="1106640"/>
                <a:tab algn="l" pos="1563840"/>
                <a:tab algn="l" pos="2021040"/>
                <a:tab algn="l" pos="2478240"/>
                <a:tab algn="l" pos="2935440"/>
                <a:tab algn="l" pos="3392640"/>
                <a:tab algn="l" pos="3849840"/>
                <a:tab algn="l" pos="4307040"/>
                <a:tab algn="l" pos="4764240"/>
                <a:tab algn="l" pos="5221440"/>
                <a:tab algn="l" pos="5678640"/>
                <a:tab algn="l" pos="6135840"/>
                <a:tab algn="l" pos="6593040"/>
                <a:tab algn="l" pos="7050240"/>
                <a:tab algn="l" pos="7507440"/>
                <a:tab algn="l" pos="7964640"/>
                <a:tab algn="l" pos="8421840"/>
                <a:tab algn="l" pos="8879040"/>
                <a:tab algn="l" pos="9336240"/>
              </a:tabLst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192240"/>
                <a:tab algn="l" pos="649440"/>
                <a:tab algn="l" pos="1106640"/>
                <a:tab algn="l" pos="1563840"/>
                <a:tab algn="l" pos="2021040"/>
                <a:tab algn="l" pos="2478240"/>
                <a:tab algn="l" pos="2935440"/>
                <a:tab algn="l" pos="3392640"/>
                <a:tab algn="l" pos="3849840"/>
                <a:tab algn="l" pos="4307040"/>
                <a:tab algn="l" pos="4764240"/>
                <a:tab algn="l" pos="5221440"/>
                <a:tab algn="l" pos="5678640"/>
                <a:tab algn="l" pos="6135840"/>
                <a:tab algn="l" pos="6593040"/>
                <a:tab algn="l" pos="7050240"/>
                <a:tab algn="l" pos="7507440"/>
                <a:tab algn="l" pos="7964640"/>
                <a:tab algn="l" pos="8421840"/>
                <a:tab algn="l" pos="8879040"/>
                <a:tab algn="l" pos="9336240"/>
              </a:tabLst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192240"/>
                <a:tab algn="l" pos="649440"/>
                <a:tab algn="l" pos="1106640"/>
                <a:tab algn="l" pos="1563840"/>
                <a:tab algn="l" pos="2021040"/>
                <a:tab algn="l" pos="2478240"/>
                <a:tab algn="l" pos="2935440"/>
                <a:tab algn="l" pos="3392640"/>
                <a:tab algn="l" pos="3849840"/>
                <a:tab algn="l" pos="4307040"/>
                <a:tab algn="l" pos="4764240"/>
                <a:tab algn="l" pos="5221440"/>
                <a:tab algn="l" pos="5678640"/>
                <a:tab algn="l" pos="6135840"/>
                <a:tab algn="l" pos="6593040"/>
                <a:tab algn="l" pos="7050240"/>
                <a:tab algn="l" pos="7507440"/>
                <a:tab algn="l" pos="7964640"/>
                <a:tab algn="l" pos="8421840"/>
                <a:tab algn="l" pos="8879040"/>
                <a:tab algn="l" pos="9336240"/>
              </a:tabLst>
            </a:pPr>
            <a:endParaRPr b="0" lang="pt-BR" sz="1800" spc="-1" strike="noStrike">
              <a:latin typeface="Arial"/>
            </a:endParaRPr>
          </a:p>
        </p:txBody>
      </p:sp>
      <p:pic>
        <p:nvPicPr>
          <p:cNvPr id="104" name="" descr=""/>
          <p:cNvPicPr/>
          <p:nvPr/>
        </p:nvPicPr>
        <p:blipFill>
          <a:blip r:embed="rId1"/>
          <a:stretch/>
        </p:blipFill>
        <p:spPr>
          <a:xfrm>
            <a:off x="1260000" y="2707560"/>
            <a:ext cx="8100000" cy="3052440"/>
          </a:xfrm>
          <a:prstGeom prst="rect">
            <a:avLst/>
          </a:prstGeom>
          <a:ln w="0">
            <a:noFill/>
          </a:ln>
        </p:spPr>
      </p:pic>
      <p:pic>
        <p:nvPicPr>
          <p:cNvPr id="105" name="" descr=""/>
          <p:cNvPicPr/>
          <p:nvPr/>
        </p:nvPicPr>
        <p:blipFill>
          <a:blip r:embed="rId2"/>
          <a:stretch/>
        </p:blipFill>
        <p:spPr>
          <a:xfrm>
            <a:off x="7380000" y="825480"/>
            <a:ext cx="2335680" cy="902520"/>
          </a:xfrm>
          <a:prstGeom prst="rect">
            <a:avLst/>
          </a:prstGeom>
          <a:ln w="0">
            <a:noFill/>
          </a:ln>
        </p:spPr>
      </p:pic>
      <p:sp>
        <p:nvSpPr>
          <p:cNvPr id="106" name=""/>
          <p:cNvSpPr/>
          <p:nvPr/>
        </p:nvSpPr>
        <p:spPr>
          <a:xfrm>
            <a:off x="8096040" y="825480"/>
            <a:ext cx="795960" cy="902520"/>
          </a:xfrm>
          <a:prstGeom prst="rect">
            <a:avLst/>
          </a:prstGeom>
          <a:solidFill>
            <a:srgbClr val="729fcf">
              <a:alpha val="71000"/>
            </a:srgbClr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6"/>
          <p:cNvSpPr/>
          <p:nvPr/>
        </p:nvSpPr>
        <p:spPr>
          <a:xfrm>
            <a:off x="360000" y="360000"/>
            <a:ext cx="9356040" cy="89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Object Detection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08" name="CustomShape 7"/>
          <p:cNvSpPr/>
          <p:nvPr/>
        </p:nvSpPr>
        <p:spPr>
          <a:xfrm>
            <a:off x="897120" y="6886080"/>
            <a:ext cx="6443280" cy="36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09" name="CustomShape 12"/>
          <p:cNvSpPr/>
          <p:nvPr/>
        </p:nvSpPr>
        <p:spPr>
          <a:xfrm>
            <a:off x="7608600" y="6886080"/>
            <a:ext cx="2281320" cy="36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11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</p:txBody>
      </p:sp>
      <p:sp>
        <p:nvSpPr>
          <p:cNvPr id="110" name="CustomShape 13"/>
          <p:cNvSpPr/>
          <p:nvPr/>
        </p:nvSpPr>
        <p:spPr>
          <a:xfrm>
            <a:off x="360000" y="1827720"/>
            <a:ext cx="9176040" cy="467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3600"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111" name="Text Box 1"/>
          <p:cNvSpPr/>
          <p:nvPr/>
        </p:nvSpPr>
        <p:spPr>
          <a:xfrm>
            <a:off x="360000" y="1647720"/>
            <a:ext cx="8318160" cy="454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58680" bIns="45000" anchor="t">
            <a:noAutofit/>
          </a:bodyPr>
          <a:p>
            <a:pPr marL="192240" indent="-1922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192240"/>
                <a:tab algn="l" pos="649440"/>
                <a:tab algn="l" pos="1106640"/>
                <a:tab algn="l" pos="1563840"/>
                <a:tab algn="l" pos="2021040"/>
                <a:tab algn="l" pos="2478240"/>
                <a:tab algn="l" pos="2935440"/>
                <a:tab algn="l" pos="3392640"/>
                <a:tab algn="l" pos="3849840"/>
                <a:tab algn="l" pos="4307040"/>
                <a:tab algn="l" pos="4764240"/>
                <a:tab algn="l" pos="5221440"/>
                <a:tab algn="l" pos="5678640"/>
                <a:tab algn="l" pos="6135840"/>
                <a:tab algn="l" pos="6593040"/>
                <a:tab algn="l" pos="7050240"/>
                <a:tab algn="l" pos="7507440"/>
                <a:tab algn="l" pos="7964640"/>
                <a:tab algn="l" pos="8421840"/>
                <a:tab algn="l" pos="8879040"/>
                <a:tab algn="l" pos="9336240"/>
              </a:tabLst>
            </a:pPr>
            <a:endParaRPr b="0" lang="pt-BR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192240"/>
                <a:tab algn="l" pos="649440"/>
                <a:tab algn="l" pos="1106640"/>
                <a:tab algn="l" pos="1563840"/>
                <a:tab algn="l" pos="2021040"/>
                <a:tab algn="l" pos="2478240"/>
                <a:tab algn="l" pos="2935440"/>
                <a:tab algn="l" pos="3392640"/>
                <a:tab algn="l" pos="3849840"/>
                <a:tab algn="l" pos="4307040"/>
                <a:tab algn="l" pos="4764240"/>
                <a:tab algn="l" pos="5221440"/>
                <a:tab algn="l" pos="5678640"/>
                <a:tab algn="l" pos="6135840"/>
                <a:tab algn="l" pos="6593040"/>
                <a:tab algn="l" pos="7050240"/>
                <a:tab algn="l" pos="7507440"/>
                <a:tab algn="l" pos="7964640"/>
                <a:tab algn="l" pos="8421840"/>
                <a:tab algn="l" pos="8879040"/>
                <a:tab algn="l" pos="9336240"/>
              </a:tabLst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192240"/>
                <a:tab algn="l" pos="649440"/>
                <a:tab algn="l" pos="1106640"/>
                <a:tab algn="l" pos="1563840"/>
                <a:tab algn="l" pos="2021040"/>
                <a:tab algn="l" pos="2478240"/>
                <a:tab algn="l" pos="2935440"/>
                <a:tab algn="l" pos="3392640"/>
                <a:tab algn="l" pos="3849840"/>
                <a:tab algn="l" pos="4307040"/>
                <a:tab algn="l" pos="4764240"/>
                <a:tab algn="l" pos="5221440"/>
                <a:tab algn="l" pos="5678640"/>
                <a:tab algn="l" pos="6135840"/>
                <a:tab algn="l" pos="6593040"/>
                <a:tab algn="l" pos="7050240"/>
                <a:tab algn="l" pos="7507440"/>
                <a:tab algn="l" pos="7964640"/>
                <a:tab algn="l" pos="8421840"/>
                <a:tab algn="l" pos="8879040"/>
                <a:tab algn="l" pos="9336240"/>
              </a:tabLst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192240"/>
                <a:tab algn="l" pos="649440"/>
                <a:tab algn="l" pos="1106640"/>
                <a:tab algn="l" pos="1563840"/>
                <a:tab algn="l" pos="2021040"/>
                <a:tab algn="l" pos="2478240"/>
                <a:tab algn="l" pos="2935440"/>
                <a:tab algn="l" pos="3392640"/>
                <a:tab algn="l" pos="3849840"/>
                <a:tab algn="l" pos="4307040"/>
                <a:tab algn="l" pos="4764240"/>
                <a:tab algn="l" pos="5221440"/>
                <a:tab algn="l" pos="5678640"/>
                <a:tab algn="l" pos="6135840"/>
                <a:tab algn="l" pos="6593040"/>
                <a:tab algn="l" pos="7050240"/>
                <a:tab algn="l" pos="7507440"/>
                <a:tab algn="l" pos="7964640"/>
                <a:tab algn="l" pos="8421840"/>
                <a:tab algn="l" pos="8879040"/>
                <a:tab algn="l" pos="9336240"/>
              </a:tabLst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192240"/>
                <a:tab algn="l" pos="649440"/>
                <a:tab algn="l" pos="1106640"/>
                <a:tab algn="l" pos="1563840"/>
                <a:tab algn="l" pos="2021040"/>
                <a:tab algn="l" pos="2478240"/>
                <a:tab algn="l" pos="2935440"/>
                <a:tab algn="l" pos="3392640"/>
                <a:tab algn="l" pos="3849840"/>
                <a:tab algn="l" pos="4307040"/>
                <a:tab algn="l" pos="4764240"/>
                <a:tab algn="l" pos="5221440"/>
                <a:tab algn="l" pos="5678640"/>
                <a:tab algn="l" pos="6135840"/>
                <a:tab algn="l" pos="6593040"/>
                <a:tab algn="l" pos="7050240"/>
                <a:tab algn="l" pos="7507440"/>
                <a:tab algn="l" pos="7964640"/>
                <a:tab algn="l" pos="8421840"/>
                <a:tab algn="l" pos="8879040"/>
                <a:tab algn="l" pos="9336240"/>
              </a:tabLst>
            </a:pPr>
            <a:endParaRPr b="0" lang="pt-BR" sz="1800" spc="-1" strike="noStrike">
              <a:latin typeface="Arial"/>
            </a:endParaRPr>
          </a:p>
        </p:txBody>
      </p:sp>
      <p:pic>
        <p:nvPicPr>
          <p:cNvPr id="112" name="" descr=""/>
          <p:cNvPicPr/>
          <p:nvPr/>
        </p:nvPicPr>
        <p:blipFill>
          <a:blip r:embed="rId1"/>
          <a:srcRect l="0" t="15854" r="0" b="0"/>
          <a:stretch/>
        </p:blipFill>
        <p:spPr>
          <a:xfrm>
            <a:off x="2686320" y="2411280"/>
            <a:ext cx="5413680" cy="4092480"/>
          </a:xfrm>
          <a:prstGeom prst="rect">
            <a:avLst/>
          </a:prstGeom>
          <a:ln w="0">
            <a:noFill/>
          </a:ln>
        </p:spPr>
      </p:pic>
      <p:pic>
        <p:nvPicPr>
          <p:cNvPr id="113" name="" descr=""/>
          <p:cNvPicPr/>
          <p:nvPr/>
        </p:nvPicPr>
        <p:blipFill>
          <a:blip r:embed="rId2"/>
          <a:stretch/>
        </p:blipFill>
        <p:spPr>
          <a:xfrm>
            <a:off x="7380000" y="825480"/>
            <a:ext cx="2335680" cy="902520"/>
          </a:xfrm>
          <a:prstGeom prst="rect">
            <a:avLst/>
          </a:prstGeom>
          <a:ln w="0">
            <a:noFill/>
          </a:ln>
        </p:spPr>
      </p:pic>
      <p:sp>
        <p:nvSpPr>
          <p:cNvPr id="114" name=""/>
          <p:cNvSpPr/>
          <p:nvPr/>
        </p:nvSpPr>
        <p:spPr>
          <a:xfrm>
            <a:off x="8096040" y="825480"/>
            <a:ext cx="795960" cy="902520"/>
          </a:xfrm>
          <a:prstGeom prst="rect">
            <a:avLst/>
          </a:prstGeom>
          <a:solidFill>
            <a:srgbClr val="729fcf">
              <a:alpha val="71000"/>
            </a:srgbClr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20"/>
          <p:cNvSpPr/>
          <p:nvPr/>
        </p:nvSpPr>
        <p:spPr>
          <a:xfrm>
            <a:off x="360000" y="360000"/>
            <a:ext cx="9356040" cy="89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Object Detection - RCNN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16" name="CustomShape 21"/>
          <p:cNvSpPr/>
          <p:nvPr/>
        </p:nvSpPr>
        <p:spPr>
          <a:xfrm>
            <a:off x="897120" y="6886080"/>
            <a:ext cx="6443280" cy="36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17" name="CustomShape 22"/>
          <p:cNvSpPr/>
          <p:nvPr/>
        </p:nvSpPr>
        <p:spPr>
          <a:xfrm>
            <a:off x="7608600" y="6886080"/>
            <a:ext cx="2281320" cy="36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11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</p:txBody>
      </p:sp>
      <p:sp>
        <p:nvSpPr>
          <p:cNvPr id="118" name="CustomShape 23"/>
          <p:cNvSpPr/>
          <p:nvPr/>
        </p:nvSpPr>
        <p:spPr>
          <a:xfrm>
            <a:off x="360000" y="1827720"/>
            <a:ext cx="9176040" cy="467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3600"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119" name="Text Box 5"/>
          <p:cNvSpPr/>
          <p:nvPr/>
        </p:nvSpPr>
        <p:spPr>
          <a:xfrm>
            <a:off x="360000" y="1647720"/>
            <a:ext cx="8318160" cy="454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58680" bIns="45000" anchor="t">
            <a:noAutofit/>
          </a:bodyPr>
          <a:p>
            <a:pPr marL="192240" indent="-1922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192240"/>
                <a:tab algn="l" pos="649440"/>
                <a:tab algn="l" pos="1106640"/>
                <a:tab algn="l" pos="1563840"/>
                <a:tab algn="l" pos="2021040"/>
                <a:tab algn="l" pos="2478240"/>
                <a:tab algn="l" pos="2935440"/>
                <a:tab algn="l" pos="3392640"/>
                <a:tab algn="l" pos="3849840"/>
                <a:tab algn="l" pos="4307040"/>
                <a:tab algn="l" pos="4764240"/>
                <a:tab algn="l" pos="5221440"/>
                <a:tab algn="l" pos="5678640"/>
                <a:tab algn="l" pos="6135840"/>
                <a:tab algn="l" pos="6593040"/>
                <a:tab algn="l" pos="7050240"/>
                <a:tab algn="l" pos="7507440"/>
                <a:tab algn="l" pos="7964640"/>
                <a:tab algn="l" pos="8421840"/>
                <a:tab algn="l" pos="8879040"/>
                <a:tab algn="l" pos="9336240"/>
              </a:tabLst>
            </a:pPr>
            <a:endParaRPr b="0" lang="pt-BR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192240"/>
                <a:tab algn="l" pos="649440"/>
                <a:tab algn="l" pos="1106640"/>
                <a:tab algn="l" pos="1563840"/>
                <a:tab algn="l" pos="2021040"/>
                <a:tab algn="l" pos="2478240"/>
                <a:tab algn="l" pos="2935440"/>
                <a:tab algn="l" pos="3392640"/>
                <a:tab algn="l" pos="3849840"/>
                <a:tab algn="l" pos="4307040"/>
                <a:tab algn="l" pos="4764240"/>
                <a:tab algn="l" pos="5221440"/>
                <a:tab algn="l" pos="5678640"/>
                <a:tab algn="l" pos="6135840"/>
                <a:tab algn="l" pos="6593040"/>
                <a:tab algn="l" pos="7050240"/>
                <a:tab algn="l" pos="7507440"/>
                <a:tab algn="l" pos="7964640"/>
                <a:tab algn="l" pos="8421840"/>
                <a:tab algn="l" pos="8879040"/>
                <a:tab algn="l" pos="9336240"/>
              </a:tabLst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192240"/>
                <a:tab algn="l" pos="649440"/>
                <a:tab algn="l" pos="1106640"/>
                <a:tab algn="l" pos="1563840"/>
                <a:tab algn="l" pos="2021040"/>
                <a:tab algn="l" pos="2478240"/>
                <a:tab algn="l" pos="2935440"/>
                <a:tab algn="l" pos="3392640"/>
                <a:tab algn="l" pos="3849840"/>
                <a:tab algn="l" pos="4307040"/>
                <a:tab algn="l" pos="4764240"/>
                <a:tab algn="l" pos="5221440"/>
                <a:tab algn="l" pos="5678640"/>
                <a:tab algn="l" pos="6135840"/>
                <a:tab algn="l" pos="6593040"/>
                <a:tab algn="l" pos="7050240"/>
                <a:tab algn="l" pos="7507440"/>
                <a:tab algn="l" pos="7964640"/>
                <a:tab algn="l" pos="8421840"/>
                <a:tab algn="l" pos="8879040"/>
                <a:tab algn="l" pos="9336240"/>
              </a:tabLst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192240"/>
                <a:tab algn="l" pos="649440"/>
                <a:tab algn="l" pos="1106640"/>
                <a:tab algn="l" pos="1563840"/>
                <a:tab algn="l" pos="2021040"/>
                <a:tab algn="l" pos="2478240"/>
                <a:tab algn="l" pos="2935440"/>
                <a:tab algn="l" pos="3392640"/>
                <a:tab algn="l" pos="3849840"/>
                <a:tab algn="l" pos="4307040"/>
                <a:tab algn="l" pos="4764240"/>
                <a:tab algn="l" pos="5221440"/>
                <a:tab algn="l" pos="5678640"/>
                <a:tab algn="l" pos="6135840"/>
                <a:tab algn="l" pos="6593040"/>
                <a:tab algn="l" pos="7050240"/>
                <a:tab algn="l" pos="7507440"/>
                <a:tab algn="l" pos="7964640"/>
                <a:tab algn="l" pos="8421840"/>
                <a:tab algn="l" pos="8879040"/>
                <a:tab algn="l" pos="9336240"/>
              </a:tabLst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192240"/>
                <a:tab algn="l" pos="649440"/>
                <a:tab algn="l" pos="1106640"/>
                <a:tab algn="l" pos="1563840"/>
                <a:tab algn="l" pos="2021040"/>
                <a:tab algn="l" pos="2478240"/>
                <a:tab algn="l" pos="2935440"/>
                <a:tab algn="l" pos="3392640"/>
                <a:tab algn="l" pos="3849840"/>
                <a:tab algn="l" pos="4307040"/>
                <a:tab algn="l" pos="4764240"/>
                <a:tab algn="l" pos="5221440"/>
                <a:tab algn="l" pos="5678640"/>
                <a:tab algn="l" pos="6135840"/>
                <a:tab algn="l" pos="6593040"/>
                <a:tab algn="l" pos="7050240"/>
                <a:tab algn="l" pos="7507440"/>
                <a:tab algn="l" pos="7964640"/>
                <a:tab algn="l" pos="8421840"/>
                <a:tab algn="l" pos="8879040"/>
                <a:tab algn="l" pos="9336240"/>
              </a:tabLst>
            </a:pPr>
            <a:endParaRPr b="0" lang="pt-BR" sz="1800" spc="-1" strike="noStrike">
              <a:latin typeface="Arial"/>
            </a:endParaRPr>
          </a:p>
        </p:txBody>
      </p:sp>
      <p:pic>
        <p:nvPicPr>
          <p:cNvPr id="120" name="" descr=""/>
          <p:cNvPicPr/>
          <p:nvPr/>
        </p:nvPicPr>
        <p:blipFill>
          <a:blip r:embed="rId1"/>
          <a:stretch/>
        </p:blipFill>
        <p:spPr>
          <a:xfrm>
            <a:off x="7380000" y="825480"/>
            <a:ext cx="2335680" cy="902520"/>
          </a:xfrm>
          <a:prstGeom prst="rect">
            <a:avLst/>
          </a:prstGeom>
          <a:ln w="0">
            <a:noFill/>
          </a:ln>
        </p:spPr>
      </p:pic>
      <p:sp>
        <p:nvSpPr>
          <p:cNvPr id="121" name=""/>
          <p:cNvSpPr/>
          <p:nvPr/>
        </p:nvSpPr>
        <p:spPr>
          <a:xfrm>
            <a:off x="8096040" y="825480"/>
            <a:ext cx="795960" cy="902520"/>
          </a:xfrm>
          <a:prstGeom prst="rect">
            <a:avLst/>
          </a:prstGeom>
          <a:solidFill>
            <a:srgbClr val="729fcf">
              <a:alpha val="71000"/>
            </a:srgbClr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2" name="CustomShape 15"/>
          <p:cNvSpPr/>
          <p:nvPr/>
        </p:nvSpPr>
        <p:spPr>
          <a:xfrm>
            <a:off x="360000" y="1836000"/>
            <a:ext cx="9176040" cy="467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1c1c1c"/>
                </a:solidFill>
                <a:latin typeface="Calibri"/>
                <a:ea typeface="DejaVu Sans"/>
              </a:rPr>
              <a:t>Region Based Convolutional Neural Network (2014) - </a:t>
            </a:r>
            <a:r>
              <a:rPr b="0" lang="en-US" sz="2000" spc="-1" strike="noStrike">
                <a:solidFill>
                  <a:srgbClr val="1c1c1c"/>
                </a:solidFill>
                <a:latin typeface="Calibri"/>
                <a:ea typeface="DejaVu Sans"/>
              </a:rPr>
              <a:t>Ross Girshick</a:t>
            </a:r>
            <a:endParaRPr b="0" lang="pt-BR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1c1c1c"/>
                </a:solidFill>
                <a:latin typeface="Calibri"/>
                <a:ea typeface="DejaVu Sans"/>
              </a:rPr>
              <a:t>Selective Search Algorithm (Region Proposal)</a:t>
            </a:r>
            <a:endParaRPr b="0" lang="pt-BR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1c1c1c"/>
                </a:solidFill>
                <a:latin typeface="Calibri"/>
                <a:ea typeface="DejaVu Sans"/>
              </a:rPr>
              <a:t>CNN (Classification)</a:t>
            </a:r>
            <a:endParaRPr b="0" lang="pt-BR" sz="2000" spc="-1" strike="noStrike">
              <a:latin typeface="Arial"/>
            </a:endParaRPr>
          </a:p>
        </p:txBody>
      </p:sp>
      <p:pic>
        <p:nvPicPr>
          <p:cNvPr id="123" name="" descr=""/>
          <p:cNvPicPr/>
          <p:nvPr/>
        </p:nvPicPr>
        <p:blipFill>
          <a:blip r:embed="rId2"/>
          <a:stretch/>
        </p:blipFill>
        <p:spPr>
          <a:xfrm>
            <a:off x="1620000" y="3600000"/>
            <a:ext cx="7200000" cy="252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33"/>
          <p:cNvSpPr/>
          <p:nvPr/>
        </p:nvSpPr>
        <p:spPr>
          <a:xfrm>
            <a:off x="360000" y="360000"/>
            <a:ext cx="9356040" cy="89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Object Detection - RCNN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25" name="CustomShape 34"/>
          <p:cNvSpPr/>
          <p:nvPr/>
        </p:nvSpPr>
        <p:spPr>
          <a:xfrm>
            <a:off x="897120" y="6886080"/>
            <a:ext cx="6443280" cy="36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26" name="CustomShape 35"/>
          <p:cNvSpPr/>
          <p:nvPr/>
        </p:nvSpPr>
        <p:spPr>
          <a:xfrm>
            <a:off x="7608600" y="6886080"/>
            <a:ext cx="2281320" cy="36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11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</p:txBody>
      </p:sp>
      <p:sp>
        <p:nvSpPr>
          <p:cNvPr id="127" name="CustomShape 36"/>
          <p:cNvSpPr/>
          <p:nvPr/>
        </p:nvSpPr>
        <p:spPr>
          <a:xfrm>
            <a:off x="360000" y="1827720"/>
            <a:ext cx="9176040" cy="467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3600"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128" name="Text Box 7"/>
          <p:cNvSpPr/>
          <p:nvPr/>
        </p:nvSpPr>
        <p:spPr>
          <a:xfrm>
            <a:off x="360000" y="1647720"/>
            <a:ext cx="8318160" cy="454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58680" bIns="45000" anchor="t">
            <a:noAutofit/>
          </a:bodyPr>
          <a:p>
            <a:pPr marL="192240" indent="-1922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192240"/>
                <a:tab algn="l" pos="649440"/>
                <a:tab algn="l" pos="1106640"/>
                <a:tab algn="l" pos="1563840"/>
                <a:tab algn="l" pos="2021040"/>
                <a:tab algn="l" pos="2478240"/>
                <a:tab algn="l" pos="2935440"/>
                <a:tab algn="l" pos="3392640"/>
                <a:tab algn="l" pos="3849840"/>
                <a:tab algn="l" pos="4307040"/>
                <a:tab algn="l" pos="4764240"/>
                <a:tab algn="l" pos="5221440"/>
                <a:tab algn="l" pos="5678640"/>
                <a:tab algn="l" pos="6135840"/>
                <a:tab algn="l" pos="6593040"/>
                <a:tab algn="l" pos="7050240"/>
                <a:tab algn="l" pos="7507440"/>
                <a:tab algn="l" pos="7964640"/>
                <a:tab algn="l" pos="8421840"/>
                <a:tab algn="l" pos="8879040"/>
                <a:tab algn="l" pos="9336240"/>
              </a:tabLst>
            </a:pPr>
            <a:endParaRPr b="0" lang="pt-BR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192240"/>
                <a:tab algn="l" pos="649440"/>
                <a:tab algn="l" pos="1106640"/>
                <a:tab algn="l" pos="1563840"/>
                <a:tab algn="l" pos="2021040"/>
                <a:tab algn="l" pos="2478240"/>
                <a:tab algn="l" pos="2935440"/>
                <a:tab algn="l" pos="3392640"/>
                <a:tab algn="l" pos="3849840"/>
                <a:tab algn="l" pos="4307040"/>
                <a:tab algn="l" pos="4764240"/>
                <a:tab algn="l" pos="5221440"/>
                <a:tab algn="l" pos="5678640"/>
                <a:tab algn="l" pos="6135840"/>
                <a:tab algn="l" pos="6593040"/>
                <a:tab algn="l" pos="7050240"/>
                <a:tab algn="l" pos="7507440"/>
                <a:tab algn="l" pos="7964640"/>
                <a:tab algn="l" pos="8421840"/>
                <a:tab algn="l" pos="8879040"/>
                <a:tab algn="l" pos="9336240"/>
              </a:tabLst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192240"/>
                <a:tab algn="l" pos="649440"/>
                <a:tab algn="l" pos="1106640"/>
                <a:tab algn="l" pos="1563840"/>
                <a:tab algn="l" pos="2021040"/>
                <a:tab algn="l" pos="2478240"/>
                <a:tab algn="l" pos="2935440"/>
                <a:tab algn="l" pos="3392640"/>
                <a:tab algn="l" pos="3849840"/>
                <a:tab algn="l" pos="4307040"/>
                <a:tab algn="l" pos="4764240"/>
                <a:tab algn="l" pos="5221440"/>
                <a:tab algn="l" pos="5678640"/>
                <a:tab algn="l" pos="6135840"/>
                <a:tab algn="l" pos="6593040"/>
                <a:tab algn="l" pos="7050240"/>
                <a:tab algn="l" pos="7507440"/>
                <a:tab algn="l" pos="7964640"/>
                <a:tab algn="l" pos="8421840"/>
                <a:tab algn="l" pos="8879040"/>
                <a:tab algn="l" pos="9336240"/>
              </a:tabLst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192240"/>
                <a:tab algn="l" pos="649440"/>
                <a:tab algn="l" pos="1106640"/>
                <a:tab algn="l" pos="1563840"/>
                <a:tab algn="l" pos="2021040"/>
                <a:tab algn="l" pos="2478240"/>
                <a:tab algn="l" pos="2935440"/>
                <a:tab algn="l" pos="3392640"/>
                <a:tab algn="l" pos="3849840"/>
                <a:tab algn="l" pos="4307040"/>
                <a:tab algn="l" pos="4764240"/>
                <a:tab algn="l" pos="5221440"/>
                <a:tab algn="l" pos="5678640"/>
                <a:tab algn="l" pos="6135840"/>
                <a:tab algn="l" pos="6593040"/>
                <a:tab algn="l" pos="7050240"/>
                <a:tab algn="l" pos="7507440"/>
                <a:tab algn="l" pos="7964640"/>
                <a:tab algn="l" pos="8421840"/>
                <a:tab algn="l" pos="8879040"/>
                <a:tab algn="l" pos="9336240"/>
              </a:tabLst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192240"/>
                <a:tab algn="l" pos="649440"/>
                <a:tab algn="l" pos="1106640"/>
                <a:tab algn="l" pos="1563840"/>
                <a:tab algn="l" pos="2021040"/>
                <a:tab algn="l" pos="2478240"/>
                <a:tab algn="l" pos="2935440"/>
                <a:tab algn="l" pos="3392640"/>
                <a:tab algn="l" pos="3849840"/>
                <a:tab algn="l" pos="4307040"/>
                <a:tab algn="l" pos="4764240"/>
                <a:tab algn="l" pos="5221440"/>
                <a:tab algn="l" pos="5678640"/>
                <a:tab algn="l" pos="6135840"/>
                <a:tab algn="l" pos="6593040"/>
                <a:tab algn="l" pos="7050240"/>
                <a:tab algn="l" pos="7507440"/>
                <a:tab algn="l" pos="7964640"/>
                <a:tab algn="l" pos="8421840"/>
                <a:tab algn="l" pos="8879040"/>
                <a:tab algn="l" pos="9336240"/>
              </a:tabLst>
            </a:pPr>
            <a:endParaRPr b="0" lang="pt-BR" sz="1800" spc="-1" strike="noStrike">
              <a:latin typeface="Arial"/>
            </a:endParaRPr>
          </a:p>
        </p:txBody>
      </p:sp>
      <p:pic>
        <p:nvPicPr>
          <p:cNvPr id="129" name="" descr=""/>
          <p:cNvPicPr/>
          <p:nvPr/>
        </p:nvPicPr>
        <p:blipFill>
          <a:blip r:embed="rId1"/>
          <a:stretch/>
        </p:blipFill>
        <p:spPr>
          <a:xfrm>
            <a:off x="7380000" y="825480"/>
            <a:ext cx="2335680" cy="902520"/>
          </a:xfrm>
          <a:prstGeom prst="rect">
            <a:avLst/>
          </a:prstGeom>
          <a:ln w="0">
            <a:noFill/>
          </a:ln>
        </p:spPr>
      </p:pic>
      <p:sp>
        <p:nvSpPr>
          <p:cNvPr id="130" name=""/>
          <p:cNvSpPr/>
          <p:nvPr/>
        </p:nvSpPr>
        <p:spPr>
          <a:xfrm>
            <a:off x="8096040" y="825480"/>
            <a:ext cx="795960" cy="902520"/>
          </a:xfrm>
          <a:prstGeom prst="rect">
            <a:avLst/>
          </a:prstGeom>
          <a:solidFill>
            <a:srgbClr val="729fcf">
              <a:alpha val="71000"/>
            </a:srgbClr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1" name="CustomShape 37"/>
          <p:cNvSpPr/>
          <p:nvPr/>
        </p:nvSpPr>
        <p:spPr>
          <a:xfrm>
            <a:off x="360000" y="1836000"/>
            <a:ext cx="9176040" cy="467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1c1c1c"/>
                </a:solidFill>
                <a:latin typeface="Calibri"/>
                <a:ea typeface="DejaVu Sans"/>
              </a:rPr>
              <a:t>Selective Search Algorithm (Region Proposal)</a:t>
            </a:r>
            <a:endParaRPr b="0" lang="pt-BR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</p:txBody>
      </p:sp>
      <p:pic>
        <p:nvPicPr>
          <p:cNvPr id="132" name="" descr=""/>
          <p:cNvPicPr/>
          <p:nvPr/>
        </p:nvPicPr>
        <p:blipFill>
          <a:blip r:embed="rId2"/>
          <a:stretch/>
        </p:blipFill>
        <p:spPr>
          <a:xfrm>
            <a:off x="1080000" y="2510280"/>
            <a:ext cx="7820280" cy="3609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6"/>
          <p:cNvSpPr/>
          <p:nvPr/>
        </p:nvSpPr>
        <p:spPr>
          <a:xfrm>
            <a:off x="360000" y="360000"/>
            <a:ext cx="9356040" cy="89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Object Detection - RCNN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34" name="CustomShape 17"/>
          <p:cNvSpPr/>
          <p:nvPr/>
        </p:nvSpPr>
        <p:spPr>
          <a:xfrm>
            <a:off x="897120" y="6886080"/>
            <a:ext cx="6443280" cy="36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35" name="CustomShape 18"/>
          <p:cNvSpPr/>
          <p:nvPr/>
        </p:nvSpPr>
        <p:spPr>
          <a:xfrm>
            <a:off x="7608600" y="6886080"/>
            <a:ext cx="2281320" cy="36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11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</p:txBody>
      </p:sp>
      <p:sp>
        <p:nvSpPr>
          <p:cNvPr id="136" name="CustomShape 19"/>
          <p:cNvSpPr/>
          <p:nvPr/>
        </p:nvSpPr>
        <p:spPr>
          <a:xfrm>
            <a:off x="360000" y="1827720"/>
            <a:ext cx="9176040" cy="467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3600"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137" name="Text Box 4"/>
          <p:cNvSpPr/>
          <p:nvPr/>
        </p:nvSpPr>
        <p:spPr>
          <a:xfrm>
            <a:off x="360000" y="1647720"/>
            <a:ext cx="8318160" cy="454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58680" bIns="45000" anchor="t">
            <a:noAutofit/>
          </a:bodyPr>
          <a:p>
            <a:pPr marL="192240" indent="-1922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192240"/>
                <a:tab algn="l" pos="649440"/>
                <a:tab algn="l" pos="1106640"/>
                <a:tab algn="l" pos="1563840"/>
                <a:tab algn="l" pos="2021040"/>
                <a:tab algn="l" pos="2478240"/>
                <a:tab algn="l" pos="2935440"/>
                <a:tab algn="l" pos="3392640"/>
                <a:tab algn="l" pos="3849840"/>
                <a:tab algn="l" pos="4307040"/>
                <a:tab algn="l" pos="4764240"/>
                <a:tab algn="l" pos="5221440"/>
                <a:tab algn="l" pos="5678640"/>
                <a:tab algn="l" pos="6135840"/>
                <a:tab algn="l" pos="6593040"/>
                <a:tab algn="l" pos="7050240"/>
                <a:tab algn="l" pos="7507440"/>
                <a:tab algn="l" pos="7964640"/>
                <a:tab algn="l" pos="8421840"/>
                <a:tab algn="l" pos="8879040"/>
                <a:tab algn="l" pos="9336240"/>
              </a:tabLst>
            </a:pPr>
            <a:endParaRPr b="0" lang="pt-BR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192240"/>
                <a:tab algn="l" pos="649440"/>
                <a:tab algn="l" pos="1106640"/>
                <a:tab algn="l" pos="1563840"/>
                <a:tab algn="l" pos="2021040"/>
                <a:tab algn="l" pos="2478240"/>
                <a:tab algn="l" pos="2935440"/>
                <a:tab algn="l" pos="3392640"/>
                <a:tab algn="l" pos="3849840"/>
                <a:tab algn="l" pos="4307040"/>
                <a:tab algn="l" pos="4764240"/>
                <a:tab algn="l" pos="5221440"/>
                <a:tab algn="l" pos="5678640"/>
                <a:tab algn="l" pos="6135840"/>
                <a:tab algn="l" pos="6593040"/>
                <a:tab algn="l" pos="7050240"/>
                <a:tab algn="l" pos="7507440"/>
                <a:tab algn="l" pos="7964640"/>
                <a:tab algn="l" pos="8421840"/>
                <a:tab algn="l" pos="8879040"/>
                <a:tab algn="l" pos="9336240"/>
              </a:tabLst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192240"/>
                <a:tab algn="l" pos="649440"/>
                <a:tab algn="l" pos="1106640"/>
                <a:tab algn="l" pos="1563840"/>
                <a:tab algn="l" pos="2021040"/>
                <a:tab algn="l" pos="2478240"/>
                <a:tab algn="l" pos="2935440"/>
                <a:tab algn="l" pos="3392640"/>
                <a:tab algn="l" pos="3849840"/>
                <a:tab algn="l" pos="4307040"/>
                <a:tab algn="l" pos="4764240"/>
                <a:tab algn="l" pos="5221440"/>
                <a:tab algn="l" pos="5678640"/>
                <a:tab algn="l" pos="6135840"/>
                <a:tab algn="l" pos="6593040"/>
                <a:tab algn="l" pos="7050240"/>
                <a:tab algn="l" pos="7507440"/>
                <a:tab algn="l" pos="7964640"/>
                <a:tab algn="l" pos="8421840"/>
                <a:tab algn="l" pos="8879040"/>
                <a:tab algn="l" pos="9336240"/>
              </a:tabLst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192240"/>
                <a:tab algn="l" pos="649440"/>
                <a:tab algn="l" pos="1106640"/>
                <a:tab algn="l" pos="1563840"/>
                <a:tab algn="l" pos="2021040"/>
                <a:tab algn="l" pos="2478240"/>
                <a:tab algn="l" pos="2935440"/>
                <a:tab algn="l" pos="3392640"/>
                <a:tab algn="l" pos="3849840"/>
                <a:tab algn="l" pos="4307040"/>
                <a:tab algn="l" pos="4764240"/>
                <a:tab algn="l" pos="5221440"/>
                <a:tab algn="l" pos="5678640"/>
                <a:tab algn="l" pos="6135840"/>
                <a:tab algn="l" pos="6593040"/>
                <a:tab algn="l" pos="7050240"/>
                <a:tab algn="l" pos="7507440"/>
                <a:tab algn="l" pos="7964640"/>
                <a:tab algn="l" pos="8421840"/>
                <a:tab algn="l" pos="8879040"/>
                <a:tab algn="l" pos="9336240"/>
              </a:tabLst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192240"/>
                <a:tab algn="l" pos="649440"/>
                <a:tab algn="l" pos="1106640"/>
                <a:tab algn="l" pos="1563840"/>
                <a:tab algn="l" pos="2021040"/>
                <a:tab algn="l" pos="2478240"/>
                <a:tab algn="l" pos="2935440"/>
                <a:tab algn="l" pos="3392640"/>
                <a:tab algn="l" pos="3849840"/>
                <a:tab algn="l" pos="4307040"/>
                <a:tab algn="l" pos="4764240"/>
                <a:tab algn="l" pos="5221440"/>
                <a:tab algn="l" pos="5678640"/>
                <a:tab algn="l" pos="6135840"/>
                <a:tab algn="l" pos="6593040"/>
                <a:tab algn="l" pos="7050240"/>
                <a:tab algn="l" pos="7507440"/>
                <a:tab algn="l" pos="7964640"/>
                <a:tab algn="l" pos="8421840"/>
                <a:tab algn="l" pos="8879040"/>
                <a:tab algn="l" pos="9336240"/>
              </a:tabLst>
            </a:pPr>
            <a:endParaRPr b="0" lang="pt-BR" sz="1800" spc="-1" strike="noStrike">
              <a:latin typeface="Arial"/>
            </a:endParaRPr>
          </a:p>
        </p:txBody>
      </p:sp>
      <p:pic>
        <p:nvPicPr>
          <p:cNvPr id="138" name="" descr=""/>
          <p:cNvPicPr/>
          <p:nvPr/>
        </p:nvPicPr>
        <p:blipFill>
          <a:blip r:embed="rId1"/>
          <a:stretch/>
        </p:blipFill>
        <p:spPr>
          <a:xfrm>
            <a:off x="6475680" y="1087920"/>
            <a:ext cx="3240000" cy="1252080"/>
          </a:xfrm>
          <a:prstGeom prst="rect">
            <a:avLst/>
          </a:prstGeom>
          <a:ln w="0">
            <a:noFill/>
          </a:ln>
        </p:spPr>
      </p:pic>
      <p:sp>
        <p:nvSpPr>
          <p:cNvPr id="139" name=""/>
          <p:cNvSpPr/>
          <p:nvPr/>
        </p:nvSpPr>
        <p:spPr>
          <a:xfrm>
            <a:off x="7560000" y="1087920"/>
            <a:ext cx="975960" cy="1252080"/>
          </a:xfrm>
          <a:prstGeom prst="rect">
            <a:avLst/>
          </a:prstGeom>
          <a:solidFill>
            <a:srgbClr val="729fcf">
              <a:alpha val="71000"/>
            </a:srgbClr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pic>
        <p:nvPicPr>
          <p:cNvPr id="140" name="" descr=""/>
          <p:cNvPicPr/>
          <p:nvPr/>
        </p:nvPicPr>
        <p:blipFill>
          <a:blip r:embed="rId2"/>
          <a:srcRect l="1367" t="7139" r="4494" b="9160"/>
          <a:stretch/>
        </p:blipFill>
        <p:spPr>
          <a:xfrm>
            <a:off x="1800000" y="3216960"/>
            <a:ext cx="7246440" cy="3623040"/>
          </a:xfrm>
          <a:prstGeom prst="rect">
            <a:avLst/>
          </a:prstGeom>
          <a:ln w="0">
            <a:noFill/>
          </a:ln>
        </p:spPr>
      </p:pic>
      <p:sp>
        <p:nvSpPr>
          <p:cNvPr id="141" name="CustomShape 25"/>
          <p:cNvSpPr/>
          <p:nvPr/>
        </p:nvSpPr>
        <p:spPr>
          <a:xfrm>
            <a:off x="360000" y="1829520"/>
            <a:ext cx="9176040" cy="467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1c1c1c"/>
                </a:solidFill>
                <a:latin typeface="Calibri"/>
                <a:ea typeface="DejaVu Sans"/>
              </a:rPr>
              <a:t>R-CNN: Selective Search-&gt;CNN</a:t>
            </a:r>
            <a:endParaRPr b="0" lang="pt-BR" sz="2000" spc="-1" strike="noStrike">
              <a:latin typeface="Arial"/>
            </a:endParaRPr>
          </a:p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1c1c1c"/>
                </a:solidFill>
                <a:latin typeface="Calibri"/>
                <a:ea typeface="DejaVu Sans"/>
              </a:rPr>
              <a:t>Fast: End-to-end (Sel. Search-&gt;ROI Pooling→FC)</a:t>
            </a:r>
            <a:endParaRPr b="0" lang="pt-BR" sz="2000" spc="-1" strike="noStrike">
              <a:latin typeface="Arial"/>
            </a:endParaRPr>
          </a:p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1c1c1c"/>
                </a:solidFill>
                <a:latin typeface="Calibri"/>
                <a:ea typeface="DejaVu Sans"/>
              </a:rPr>
              <a:t>Faster: Region Proposal Network (RPN)</a:t>
            </a:r>
            <a:endParaRPr b="0" lang="pt-BR" sz="2000" spc="-1" strike="noStrike">
              <a:latin typeface="Arial"/>
            </a:endParaRPr>
          </a:p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27"/>
          <p:cNvSpPr/>
          <p:nvPr/>
        </p:nvSpPr>
        <p:spPr>
          <a:xfrm>
            <a:off x="360000" y="360000"/>
            <a:ext cx="9356040" cy="89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Object Detection - Yolo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43" name="CustomShape 28"/>
          <p:cNvSpPr/>
          <p:nvPr/>
        </p:nvSpPr>
        <p:spPr>
          <a:xfrm>
            <a:off x="897120" y="6886080"/>
            <a:ext cx="6443280" cy="36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44" name="CustomShape 29"/>
          <p:cNvSpPr/>
          <p:nvPr/>
        </p:nvSpPr>
        <p:spPr>
          <a:xfrm>
            <a:off x="7608600" y="6886080"/>
            <a:ext cx="2281320" cy="36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11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</p:txBody>
      </p:sp>
      <p:sp>
        <p:nvSpPr>
          <p:cNvPr id="145" name="CustomShape 30"/>
          <p:cNvSpPr/>
          <p:nvPr/>
        </p:nvSpPr>
        <p:spPr>
          <a:xfrm>
            <a:off x="360000" y="1827720"/>
            <a:ext cx="9176040" cy="467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3600"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146" name="Text Box 6"/>
          <p:cNvSpPr/>
          <p:nvPr/>
        </p:nvSpPr>
        <p:spPr>
          <a:xfrm>
            <a:off x="360000" y="1647720"/>
            <a:ext cx="8318160" cy="454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58680" bIns="45000" anchor="t">
            <a:noAutofit/>
          </a:bodyPr>
          <a:p>
            <a:pPr marL="192240" indent="-1922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192240"/>
                <a:tab algn="l" pos="649440"/>
                <a:tab algn="l" pos="1106640"/>
                <a:tab algn="l" pos="1563840"/>
                <a:tab algn="l" pos="2021040"/>
                <a:tab algn="l" pos="2478240"/>
                <a:tab algn="l" pos="2935440"/>
                <a:tab algn="l" pos="3392640"/>
                <a:tab algn="l" pos="3849840"/>
                <a:tab algn="l" pos="4307040"/>
                <a:tab algn="l" pos="4764240"/>
                <a:tab algn="l" pos="5221440"/>
                <a:tab algn="l" pos="5678640"/>
                <a:tab algn="l" pos="6135840"/>
                <a:tab algn="l" pos="6593040"/>
                <a:tab algn="l" pos="7050240"/>
                <a:tab algn="l" pos="7507440"/>
                <a:tab algn="l" pos="7964640"/>
                <a:tab algn="l" pos="8421840"/>
                <a:tab algn="l" pos="8879040"/>
                <a:tab algn="l" pos="9336240"/>
              </a:tabLst>
            </a:pPr>
            <a:endParaRPr b="0" lang="pt-BR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192240"/>
                <a:tab algn="l" pos="649440"/>
                <a:tab algn="l" pos="1106640"/>
                <a:tab algn="l" pos="1563840"/>
                <a:tab algn="l" pos="2021040"/>
                <a:tab algn="l" pos="2478240"/>
                <a:tab algn="l" pos="2935440"/>
                <a:tab algn="l" pos="3392640"/>
                <a:tab algn="l" pos="3849840"/>
                <a:tab algn="l" pos="4307040"/>
                <a:tab algn="l" pos="4764240"/>
                <a:tab algn="l" pos="5221440"/>
                <a:tab algn="l" pos="5678640"/>
                <a:tab algn="l" pos="6135840"/>
                <a:tab algn="l" pos="6593040"/>
                <a:tab algn="l" pos="7050240"/>
                <a:tab algn="l" pos="7507440"/>
                <a:tab algn="l" pos="7964640"/>
                <a:tab algn="l" pos="8421840"/>
                <a:tab algn="l" pos="8879040"/>
                <a:tab algn="l" pos="9336240"/>
              </a:tabLst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192240"/>
                <a:tab algn="l" pos="649440"/>
                <a:tab algn="l" pos="1106640"/>
                <a:tab algn="l" pos="1563840"/>
                <a:tab algn="l" pos="2021040"/>
                <a:tab algn="l" pos="2478240"/>
                <a:tab algn="l" pos="2935440"/>
                <a:tab algn="l" pos="3392640"/>
                <a:tab algn="l" pos="3849840"/>
                <a:tab algn="l" pos="4307040"/>
                <a:tab algn="l" pos="4764240"/>
                <a:tab algn="l" pos="5221440"/>
                <a:tab algn="l" pos="5678640"/>
                <a:tab algn="l" pos="6135840"/>
                <a:tab algn="l" pos="6593040"/>
                <a:tab algn="l" pos="7050240"/>
                <a:tab algn="l" pos="7507440"/>
                <a:tab algn="l" pos="7964640"/>
                <a:tab algn="l" pos="8421840"/>
                <a:tab algn="l" pos="8879040"/>
                <a:tab algn="l" pos="9336240"/>
              </a:tabLst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192240"/>
                <a:tab algn="l" pos="649440"/>
                <a:tab algn="l" pos="1106640"/>
                <a:tab algn="l" pos="1563840"/>
                <a:tab algn="l" pos="2021040"/>
                <a:tab algn="l" pos="2478240"/>
                <a:tab algn="l" pos="2935440"/>
                <a:tab algn="l" pos="3392640"/>
                <a:tab algn="l" pos="3849840"/>
                <a:tab algn="l" pos="4307040"/>
                <a:tab algn="l" pos="4764240"/>
                <a:tab algn="l" pos="5221440"/>
                <a:tab algn="l" pos="5678640"/>
                <a:tab algn="l" pos="6135840"/>
                <a:tab algn="l" pos="6593040"/>
                <a:tab algn="l" pos="7050240"/>
                <a:tab algn="l" pos="7507440"/>
                <a:tab algn="l" pos="7964640"/>
                <a:tab algn="l" pos="8421840"/>
                <a:tab algn="l" pos="8879040"/>
                <a:tab algn="l" pos="9336240"/>
              </a:tabLst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192240"/>
                <a:tab algn="l" pos="649440"/>
                <a:tab algn="l" pos="1106640"/>
                <a:tab algn="l" pos="1563840"/>
                <a:tab algn="l" pos="2021040"/>
                <a:tab algn="l" pos="2478240"/>
                <a:tab algn="l" pos="2935440"/>
                <a:tab algn="l" pos="3392640"/>
                <a:tab algn="l" pos="3849840"/>
                <a:tab algn="l" pos="4307040"/>
                <a:tab algn="l" pos="4764240"/>
                <a:tab algn="l" pos="5221440"/>
                <a:tab algn="l" pos="5678640"/>
                <a:tab algn="l" pos="6135840"/>
                <a:tab algn="l" pos="6593040"/>
                <a:tab algn="l" pos="7050240"/>
                <a:tab algn="l" pos="7507440"/>
                <a:tab algn="l" pos="7964640"/>
                <a:tab algn="l" pos="8421840"/>
                <a:tab algn="l" pos="8879040"/>
                <a:tab algn="l" pos="9336240"/>
              </a:tabLst>
            </a:pPr>
            <a:endParaRPr b="0" lang="pt-BR" sz="1800" spc="-1" strike="noStrike">
              <a:latin typeface="Arial"/>
            </a:endParaRPr>
          </a:p>
        </p:txBody>
      </p:sp>
      <p:pic>
        <p:nvPicPr>
          <p:cNvPr id="147" name="" descr=""/>
          <p:cNvPicPr/>
          <p:nvPr/>
        </p:nvPicPr>
        <p:blipFill>
          <a:blip r:embed="rId1"/>
          <a:stretch/>
        </p:blipFill>
        <p:spPr>
          <a:xfrm>
            <a:off x="6475680" y="1087920"/>
            <a:ext cx="3240000" cy="1252080"/>
          </a:xfrm>
          <a:prstGeom prst="rect">
            <a:avLst/>
          </a:prstGeom>
          <a:ln w="0">
            <a:noFill/>
          </a:ln>
        </p:spPr>
      </p:pic>
      <p:sp>
        <p:nvSpPr>
          <p:cNvPr id="148" name=""/>
          <p:cNvSpPr/>
          <p:nvPr/>
        </p:nvSpPr>
        <p:spPr>
          <a:xfrm>
            <a:off x="7560000" y="1087920"/>
            <a:ext cx="975960" cy="1252080"/>
          </a:xfrm>
          <a:prstGeom prst="rect">
            <a:avLst/>
          </a:prstGeom>
          <a:solidFill>
            <a:srgbClr val="729fcf">
              <a:alpha val="71000"/>
            </a:srgbClr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9" name="CustomShape 31"/>
          <p:cNvSpPr/>
          <p:nvPr/>
        </p:nvSpPr>
        <p:spPr>
          <a:xfrm>
            <a:off x="360000" y="1829520"/>
            <a:ext cx="9176040" cy="467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1c1c1c"/>
                </a:solidFill>
                <a:latin typeface="Calibri"/>
                <a:ea typeface="DejaVu Sans"/>
              </a:rPr>
              <a:t>You Look Once (2015) </a:t>
            </a:r>
            <a:endParaRPr b="0" lang="pt-BR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1c1c1c"/>
                </a:solidFill>
                <a:latin typeface="Calibri"/>
                <a:ea typeface="DejaVu Sans"/>
              </a:rPr>
              <a:t>Joseph Redmon / Ross Girshick</a:t>
            </a:r>
            <a:endParaRPr b="0" lang="pt-BR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</p:txBody>
      </p:sp>
      <p:pic>
        <p:nvPicPr>
          <p:cNvPr id="150" name="" descr=""/>
          <p:cNvPicPr/>
          <p:nvPr/>
        </p:nvPicPr>
        <p:blipFill>
          <a:blip r:embed="rId2"/>
          <a:stretch/>
        </p:blipFill>
        <p:spPr>
          <a:xfrm>
            <a:off x="698760" y="2992320"/>
            <a:ext cx="9021240" cy="3307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5888</TotalTime>
  <Application>LibreOffice/7.3.6.2$Linux_X86_64 LibreOffice_project/30$Build-2</Application>
  <AppVersion>15.0000</AppVersion>
  <Words>303</Words>
  <Paragraphs>131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2021-04-28T18:38:02Z</dcterms:created>
  <dc:creator/>
  <dc:description/>
  <dc:language>en-US</dc:language>
  <cp:lastModifiedBy/>
  <dcterms:modified xsi:type="dcterms:W3CDTF">2022-10-31T19:41:38Z</dcterms:modified>
  <cp:revision>152</cp:revision>
  <dc:subject/>
  <dc:title>Alizarin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0</vt:i4>
  </property>
  <property fmtid="{D5CDD505-2E9C-101B-9397-08002B2CF9AE}" pid="3" name="HyperlinksChanged">
    <vt:bool>0</vt:bool>
  </property>
  <property fmtid="{D5CDD505-2E9C-101B-9397-08002B2CF9AE}" pid="4" name="KSOProductBuildVer">
    <vt:lpwstr>1033-11.1.0.10161</vt:lpwstr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14</vt:i4>
  </property>
  <property fmtid="{D5CDD505-2E9C-101B-9397-08002B2CF9AE}" pid="8" name="PresentationFormat">
    <vt:lpwstr>Personalizar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14</vt:i4>
  </property>
</Properties>
</file>