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A3A232C-FB0D-4AE9-B02D-D9802AB92F9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4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4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5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5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6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7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8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8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2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2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3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3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Artificiais (RNA)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4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4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4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w1, w2 e b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Até que seja atingido o ‘y’ desejado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Loss (Função de Perda)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Learning Rate (Atualização dos pesos)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120000" y="2711160"/>
            <a:ext cx="3532320" cy="16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4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8" name="CustomShape 4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4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4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Rotina de Treino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Inicializar pesos e bias aleatórios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Definir a função de ativação (exemplo: STEP Function)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Para cada exemplo no conjunto de treinamento: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a. Calcular a saída do Perceptron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b. Atualizar os pesos e bias com base no erro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Rotina de Teste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com os pesos do treino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187320" y="3780000"/>
            <a:ext cx="3532320" cy="16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5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 – Implementação Python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4" name="CustomShape 5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5" name="CustomShape 5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5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das funções básicas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200000" y="3060000"/>
            <a:ext cx="2295000" cy="104508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720000" y="2520000"/>
            <a:ext cx="4104720" cy="20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5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 – Implementação Python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1" name="CustomShape 5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5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Fit()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Inicialização dos pesos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7200000" y="3060000"/>
            <a:ext cx="2295000" cy="104508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720000" y="2721960"/>
            <a:ext cx="4676040" cy="123768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7920000" y="2880000"/>
            <a:ext cx="17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8316000" y="2880000"/>
            <a:ext cx="17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6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 – Implementação Python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CustomShape 6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6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6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Fit()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Iteração sobre a base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 o produto escalar dos pesos e bias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Função de Ativação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200000" y="3060000"/>
            <a:ext cx="2295000" cy="10450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870560" y="3420000"/>
            <a:ext cx="2809080" cy="45648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rcRect l="0" t="0" r="0" b="21897"/>
          <a:stretch/>
        </p:blipFill>
        <p:spPr>
          <a:xfrm>
            <a:off x="430560" y="4068360"/>
            <a:ext cx="6000120" cy="269928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/>
          <p:nvPr/>
        </p:nvSpPr>
        <p:spPr>
          <a:xfrm rot="10683000">
            <a:off x="8521200" y="3899160"/>
            <a:ext cx="17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7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 – Implementação Python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7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7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7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Fit()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Atualização dos pesos e bias com base no erro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200000" y="3060000"/>
            <a:ext cx="2295000" cy="104508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84000" y="2722320"/>
            <a:ext cx="5961960" cy="368532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 flipV="1" rot="10916400">
            <a:off x="7914240" y="2877120"/>
            <a:ext cx="18000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 flipV="1" rot="10916400">
            <a:off x="8346240" y="2877120"/>
            <a:ext cx="18000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307880" y="6217920"/>
            <a:ext cx="1751760" cy="1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8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 – Implementação Python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9" name="CustomShape 8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8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CustomShape 8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Fit()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Criar o dataset e treinar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4004640" y="1529280"/>
            <a:ext cx="2295000" cy="104508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17680" y="2722320"/>
            <a:ext cx="5961960" cy="368532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1307880" y="6217920"/>
            <a:ext cx="1751760" cy="18972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4"/>
          <a:stretch/>
        </p:blipFill>
        <p:spPr>
          <a:xfrm>
            <a:off x="6769440" y="3060000"/>
            <a:ext cx="2590200" cy="298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8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 – Implementação Python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8" name="CustomShape 8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8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8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Predict(): Utilizar os pesos do fit e testar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7200000" y="1440000"/>
            <a:ext cx="2295000" cy="104508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720000" y="2340000"/>
            <a:ext cx="3161520" cy="6566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720000" y="2997000"/>
            <a:ext cx="2656800" cy="37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Concepção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Pesos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RNA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4960" cy="2649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4960" cy="2649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4960" cy="2649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7160" cy="22168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7600" cy="4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8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Binária vs Multi-Classes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 vs All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 vs One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60000" y="2901600"/>
            <a:ext cx="5999400" cy="32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6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Redes Neurais Artificiais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Resolve problemas complexos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Arquitetura é composta de neurônios artificiais conectados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Camadas é ilimitado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320000" y="3060000"/>
            <a:ext cx="5243400" cy="30596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873720" y="3960000"/>
            <a:ext cx="2365920" cy="12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Redes Neurais Artificiais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2" name="CustomShape 1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3" name="CustomShape 1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1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Biológico vs Modelo Computacional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033520" y="4392000"/>
            <a:ext cx="4700160" cy="23396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260000" y="5188320"/>
            <a:ext cx="2480760" cy="112644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900000" y="2340000"/>
            <a:ext cx="3035160" cy="20869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5940000" y="2304000"/>
            <a:ext cx="3223800" cy="20466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4680000" y="3240000"/>
            <a:ext cx="53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4104000" y="5580000"/>
            <a:ext cx="53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440000" y="3950640"/>
            <a:ext cx="4859640" cy="269964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2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4" name="CustomShape 2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2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2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Neuronio Artificial (Rosenblatt) (1958)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Binário (0 | 1)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Pesos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Função de Ativação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860000" y="861840"/>
            <a:ext cx="4780800" cy="36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520000" y="3420000"/>
            <a:ext cx="5939640" cy="329976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2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1" name="CustomShape 2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2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2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Neuronio Artificial (Rosenblatt) (1958)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Binário (0 | 1)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Pesos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Função de Ativação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344920" y="861840"/>
            <a:ext cx="3834720" cy="29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3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7" name="CustomShape 3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Função de Ativação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480000" y="900000"/>
            <a:ext cx="2965680" cy="13503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980000" y="2304000"/>
            <a:ext cx="5723640" cy="449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3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Perceptron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3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3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considerar uma entrada com 2 atributos (features)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w1 = 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w2 = 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w1 = 0.2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w2 = 0.8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 = 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Ativação: Step Function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900000" y="2259360"/>
            <a:ext cx="2159640" cy="44028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3127320" y="3060000"/>
            <a:ext cx="3532320" cy="160848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3780000" y="4956840"/>
            <a:ext cx="1439640" cy="12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534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2023-04-17T14:35:55Z</dcterms:modified>
  <cp:revision>55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