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9" r:id="rId5"/>
    <p:sldId id="261" r:id="rId6"/>
    <p:sldId id="274" r:id="rId7"/>
    <p:sldId id="275" r:id="rId8"/>
    <p:sldId id="276" r:id="rId9"/>
    <p:sldId id="277" r:id="rId10"/>
    <p:sldId id="273" r:id="rId11"/>
    <p:sldId id="278" r:id="rId12"/>
    <p:sldId id="281" r:id="rId13"/>
    <p:sldId id="271" r:id="rId14"/>
    <p:sldId id="282" r:id="rId15"/>
    <p:sldId id="283" r:id="rId16"/>
    <p:sldId id="285" r:id="rId17"/>
    <p:sldId id="286" r:id="rId18"/>
    <p:sldId id="288" r:id="rId19"/>
    <p:sldId id="287" r:id="rId2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31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4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3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9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9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30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3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1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14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2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1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24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41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gif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04 -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921807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A213B99-2A00-1338-E272-7973303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2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19925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6BF76D4A-C72B-598C-C3D0-380CF1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68" y="3577668"/>
            <a:ext cx="4690605" cy="3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79061B-902B-F7EE-5887-BF88B133F75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9B24C-43AD-8B8E-BDA0-3149AF3154FC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07433B3-99C9-F7A2-BC5C-C012603AF7A5}"/>
              </a:ext>
            </a:extLst>
          </p:cNvPr>
          <p:cNvSpPr/>
          <p:nvPr/>
        </p:nvSpPr>
        <p:spPr>
          <a:xfrm>
            <a:off x="7691162" y="4031043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60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60153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B97103-BB68-8C43-D116-D4540665F54B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C1CD76-070E-E143-38EA-C7FBBBA22805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07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499840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0CBE4E6-8DF4-AE0F-EC4E-67E7FC40AA48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92822-8FF5-1786-AD35-6C404D6EA988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9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3" y="543021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475C13-AED0-44F7-1E01-A43F1DE8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18" y="3593267"/>
            <a:ext cx="3180279" cy="316953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D7A373A-6889-771C-C948-77CB5192AA17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58CD3-49B8-9416-C34A-1EDEE2CFCFE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19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2" y="586968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739729" y="5198428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70C1E8-C395-27CA-BBA9-1B74AD75572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74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5" y="6193609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581163" y="6025401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947" y="3591829"/>
            <a:ext cx="4078309" cy="31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AF703B-941B-91C5-7408-6FCCF998C2C6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79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Resolve Union-Find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5174345" y="36235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54" y="3998314"/>
            <a:ext cx="3491572" cy="27146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340B16B-0C72-B05A-7D5F-64E98525D23F}"/>
              </a:ext>
            </a:extLst>
          </p:cNvPr>
          <p:cNvSpPr/>
          <p:nvPr/>
        </p:nvSpPr>
        <p:spPr>
          <a:xfrm>
            <a:off x="5574213" y="4144166"/>
            <a:ext cx="299599" cy="252503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7F386-4539-FC8C-5004-103FE344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757" y="3954553"/>
            <a:ext cx="2747489" cy="271465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7263DC-DB20-89BF-E380-104B3125D914}"/>
              </a:ext>
            </a:extLst>
          </p:cNvPr>
          <p:cNvSpPr/>
          <p:nvPr/>
        </p:nvSpPr>
        <p:spPr>
          <a:xfrm>
            <a:off x="3869634" y="4625701"/>
            <a:ext cx="4068417" cy="1483551"/>
          </a:xfrm>
          <a:prstGeom prst="rightArrow">
            <a:avLst/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2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lib, this feature is implemented by  cv2.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connectedComponents</a:t>
            </a:r>
            <a:endParaRPr lang="pt-B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03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Component Segmentation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Finding Connected Components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Filtering Components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Coin Segmentation 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A.K.A Connected Component Extraction, Blob Extraction,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application comes from 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56" y="3069664"/>
            <a:ext cx="3758077" cy="32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Connected Component Labelling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Analyzes the non-zero pixel's neighborhood (foreground)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each connected pixel with a label (1,2,3,4….)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6" y="4089281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9EC58E-AFA4-95C2-EB56-DE0B14B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7" y="4074422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-Pixel-Connectivity">
            <a:extLst>
              <a:ext uri="{FF2B5EF4-FFF2-40B4-BE49-F238E27FC236}">
                <a16:creationId xmlns:a16="http://schemas.microsoft.com/office/drawing/2014/main" id="{774961BA-8468-B9AC-FA1D-E6B10D4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2" y="2622845"/>
            <a:ext cx="685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-Pixel-Connectivity">
            <a:extLst>
              <a:ext uri="{FF2B5EF4-FFF2-40B4-BE49-F238E27FC236}">
                <a16:creationId xmlns:a16="http://schemas.microsoft.com/office/drawing/2014/main" id="{83079A55-3478-7F2F-8800-853CB237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0" y="2613320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FB3C4-81BC-635C-1BA2-4FA07504144A}"/>
              </a:ext>
            </a:extLst>
          </p:cNvPr>
          <p:cNvSpPr txBox="1"/>
          <p:nvPr/>
        </p:nvSpPr>
        <p:spPr>
          <a:xfrm>
            <a:off x="1262035" y="3361521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4-Neighboors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57FF20-F359-5FD4-A886-6E366F8B879C}"/>
              </a:ext>
            </a:extLst>
          </p:cNvPr>
          <p:cNvSpPr txBox="1"/>
          <p:nvPr/>
        </p:nvSpPr>
        <p:spPr>
          <a:xfrm>
            <a:off x="3003393" y="3358835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8-Neighboors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1D38F32-81EC-1421-2E52-326407D08A30}"/>
              </a:ext>
            </a:extLst>
          </p:cNvPr>
          <p:cNvSpPr/>
          <p:nvPr/>
        </p:nvSpPr>
        <p:spPr>
          <a:xfrm>
            <a:off x="5247861" y="5327343"/>
            <a:ext cx="755374" cy="2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 descr="8-Pixel-Connectivity">
            <a:extLst>
              <a:ext uri="{FF2B5EF4-FFF2-40B4-BE49-F238E27FC236}">
                <a16:creationId xmlns:a16="http://schemas.microsoft.com/office/drawing/2014/main" id="{3BB78D4C-A2EC-D0FA-E783-45FC5CA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5" y="5084608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4CA9D4-4801-D5EC-3066-51BAA3E6879F}"/>
              </a:ext>
            </a:extLst>
          </p:cNvPr>
          <p:cNvSpPr/>
          <p:nvPr/>
        </p:nvSpPr>
        <p:spPr>
          <a:xfrm flipV="1">
            <a:off x="1748888" y="5292495"/>
            <a:ext cx="723900" cy="2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0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passes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0AB350-C521-7322-9B65-3AFC9AFE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1" y="3618633"/>
            <a:ext cx="414873" cy="430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350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34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03242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passes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12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03242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passes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084" y="3416208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47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03242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passes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07" y="3459470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5E1A2F0-EA07-C474-DDBC-20DB6F37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9" y="3634956"/>
            <a:ext cx="301346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17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the label of its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 structures determines the labels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449154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1096</Words>
  <Application>Microsoft Office PowerPoint</Application>
  <PresentationFormat>Personalizar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123</cp:revision>
  <dcterms:created xsi:type="dcterms:W3CDTF">2021-04-28T18:38:02Z</dcterms:created>
  <dcterms:modified xsi:type="dcterms:W3CDTF">2022-08-23T01:03:24Z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