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1"/>
  </p:notesMasterIdLst>
  <p:sldIdLst>
    <p:sldId id="335" r:id="rId3"/>
    <p:sldId id="336" r:id="rId4"/>
    <p:sldId id="337" r:id="rId5"/>
    <p:sldId id="338" r:id="rId6"/>
    <p:sldId id="339" r:id="rId7"/>
    <p:sldId id="340" r:id="rId8"/>
    <p:sldId id="341" r:id="rId9"/>
    <p:sldId id="344" r:id="rId10"/>
    <p:sldId id="351" r:id="rId11"/>
    <p:sldId id="343" r:id="rId12"/>
    <p:sldId id="352" r:id="rId13"/>
    <p:sldId id="342" r:id="rId14"/>
    <p:sldId id="349" r:id="rId15"/>
    <p:sldId id="345" r:id="rId16"/>
    <p:sldId id="346" r:id="rId17"/>
    <p:sldId id="347" r:id="rId18"/>
    <p:sldId id="348" r:id="rId19"/>
    <p:sldId id="350" r:id="rId2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2FA82-46E6-4C46-8C48-76CCD2D8ED09}" v="15" dt="2022-09-15T22:14:0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6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BE62FA82-46E6-4C46-8C48-76CCD2D8ED09}"/>
    <pc:docChg chg="undo custSel addSld delSld modSld sldOrd delMainMaster">
      <pc:chgData name="Andre Gustavo Hochuli" userId="03e47721-5546-461c-8dc6-d9f4fc638cac" providerId="ADAL" clId="{BE62FA82-46E6-4C46-8C48-76CCD2D8ED09}" dt="2022-09-15T22:14:14.240" v="961" actId="20577"/>
      <pc:docMkLst>
        <pc:docMk/>
      </pc:docMkLst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6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27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28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29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0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1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2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3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4"/>
        </pc:sldMkLst>
      </pc:sldChg>
      <pc:sldChg chg="modSp mod">
        <pc:chgData name="Andre Gustavo Hochuli" userId="03e47721-5546-461c-8dc6-d9f4fc638cac" providerId="ADAL" clId="{BE62FA82-46E6-4C46-8C48-76CCD2D8ED09}" dt="2022-09-15T22:10:03.424" v="847" actId="20577"/>
        <pc:sldMkLst>
          <pc:docMk/>
          <pc:sldMk cId="0" sldId="335"/>
        </pc:sldMkLst>
        <pc:spChg chg="mod">
          <ac:chgData name="Andre Gustavo Hochuli" userId="03e47721-5546-461c-8dc6-d9f4fc638cac" providerId="ADAL" clId="{BE62FA82-46E6-4C46-8C48-76CCD2D8ED09}" dt="2022-09-15T22:10:03.424" v="847" actId="20577"/>
          <ac:spMkLst>
            <pc:docMk/>
            <pc:sldMk cId="0" sldId="335"/>
            <ac:spMk id="532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58.253" v="832" actId="20577"/>
          <ac:spMkLst>
            <pc:docMk/>
            <pc:sldMk cId="0" sldId="335"/>
            <ac:spMk id="533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1:45:50.902" v="197" actId="20577"/>
        <pc:sldMkLst>
          <pc:docMk/>
          <pc:sldMk cId="0" sldId="336"/>
        </pc:sldMkLst>
        <pc:spChg chg="mod">
          <ac:chgData name="Andre Gustavo Hochuli" userId="03e47721-5546-461c-8dc6-d9f4fc638cac" providerId="ADAL" clId="{BE62FA82-46E6-4C46-8C48-76CCD2D8ED09}" dt="2022-09-15T21:45:50.902" v="197" actId="20577"/>
          <ac:spMkLst>
            <pc:docMk/>
            <pc:sldMk cId="0" sldId="336"/>
            <ac:spMk id="536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12:43.026" v="922" actId="404"/>
        <pc:sldMkLst>
          <pc:docMk/>
          <pc:sldMk cId="0" sldId="337"/>
        </pc:sldMkLst>
        <pc:spChg chg="mod">
          <ac:chgData name="Andre Gustavo Hochuli" userId="03e47721-5546-461c-8dc6-d9f4fc638cac" providerId="ADAL" clId="{BE62FA82-46E6-4C46-8C48-76CCD2D8ED09}" dt="2022-09-15T22:12:43.026" v="922" actId="404"/>
          <ac:spMkLst>
            <pc:docMk/>
            <pc:sldMk cId="0" sldId="337"/>
            <ac:spMk id="539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8:38.774" v="810" actId="20577"/>
          <ac:spMkLst>
            <pc:docMk/>
            <pc:sldMk cId="0" sldId="337"/>
            <ac:spMk id="540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11:05.586" v="899" actId="1076"/>
        <pc:sldMkLst>
          <pc:docMk/>
          <pc:sldMk cId="0" sldId="338"/>
        </pc:sldMkLst>
        <pc:spChg chg="mod">
          <ac:chgData name="Andre Gustavo Hochuli" userId="03e47721-5546-461c-8dc6-d9f4fc638cac" providerId="ADAL" clId="{BE62FA82-46E6-4C46-8C48-76CCD2D8ED09}" dt="2022-09-15T22:08:43.045" v="811" actId="20577"/>
          <ac:spMkLst>
            <pc:docMk/>
            <pc:sldMk cId="0" sldId="338"/>
            <ac:spMk id="546" creationId="{00000000-0000-0000-0000-000000000000}"/>
          </ac:spMkLst>
        </pc:spChg>
        <pc:picChg chg="mod ord">
          <ac:chgData name="Andre Gustavo Hochuli" userId="03e47721-5546-461c-8dc6-d9f4fc638cac" providerId="ADAL" clId="{BE62FA82-46E6-4C46-8C48-76CCD2D8ED09}" dt="2022-09-15T22:11:05.586" v="899" actId="1076"/>
          <ac:picMkLst>
            <pc:docMk/>
            <pc:sldMk cId="0" sldId="338"/>
            <ac:picMk id="548" creationId="{00000000-0000-0000-0000-000000000000}"/>
          </ac:picMkLst>
        </pc:picChg>
        <pc:picChg chg="mod">
          <ac:chgData name="Andre Gustavo Hochuli" userId="03e47721-5546-461c-8dc6-d9f4fc638cac" providerId="ADAL" clId="{BE62FA82-46E6-4C46-8C48-76CCD2D8ED09}" dt="2022-09-15T21:03:29.313" v="195" actId="1036"/>
          <ac:picMkLst>
            <pc:docMk/>
            <pc:sldMk cId="0" sldId="338"/>
            <ac:picMk id="549" creationId="{00000000-0000-0000-0000-000000000000}"/>
          </ac:picMkLst>
        </pc:picChg>
      </pc:sldChg>
      <pc:sldChg chg="modSp mod">
        <pc:chgData name="Andre Gustavo Hochuli" userId="03e47721-5546-461c-8dc6-d9f4fc638cac" providerId="ADAL" clId="{BE62FA82-46E6-4C46-8C48-76CCD2D8ED09}" dt="2022-09-15T22:08:51.085" v="813" actId="20577"/>
        <pc:sldMkLst>
          <pc:docMk/>
          <pc:sldMk cId="0" sldId="339"/>
        </pc:sldMkLst>
        <pc:spChg chg="mod">
          <ac:chgData name="Andre Gustavo Hochuli" userId="03e47721-5546-461c-8dc6-d9f4fc638cac" providerId="ADAL" clId="{BE62FA82-46E6-4C46-8C48-76CCD2D8ED09}" dt="2022-09-15T22:08:51.085" v="813" actId="20577"/>
          <ac:spMkLst>
            <pc:docMk/>
            <pc:sldMk cId="0" sldId="339"/>
            <ac:spMk id="551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8:56.979" v="815" actId="20577"/>
        <pc:sldMkLst>
          <pc:docMk/>
          <pc:sldMk cId="0" sldId="340"/>
        </pc:sldMkLst>
        <pc:spChg chg="mod">
          <ac:chgData name="Andre Gustavo Hochuli" userId="03e47721-5546-461c-8dc6-d9f4fc638cac" providerId="ADAL" clId="{BE62FA82-46E6-4C46-8C48-76CCD2D8ED09}" dt="2022-09-15T22:08:56.979" v="815" actId="20577"/>
          <ac:spMkLst>
            <pc:docMk/>
            <pc:sldMk cId="0" sldId="340"/>
            <ac:spMk id="557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9:01.525" v="816" actId="20577"/>
        <pc:sldMkLst>
          <pc:docMk/>
          <pc:sldMk cId="0" sldId="341"/>
        </pc:sldMkLst>
        <pc:spChg chg="mod">
          <ac:chgData name="Andre Gustavo Hochuli" userId="03e47721-5546-461c-8dc6-d9f4fc638cac" providerId="ADAL" clId="{BE62FA82-46E6-4C46-8C48-76CCD2D8ED09}" dt="2022-09-15T22:09:01.525" v="816" actId="20577"/>
          <ac:spMkLst>
            <pc:docMk/>
            <pc:sldMk cId="0" sldId="341"/>
            <ac:spMk id="562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0:13:39.937" v="34" actId="27636"/>
          <ac:spMkLst>
            <pc:docMk/>
            <pc:sldMk cId="0" sldId="341"/>
            <ac:spMk id="564" creationId="{00000000-0000-0000-0000-000000000000}"/>
          </ac:spMkLst>
        </pc:spChg>
      </pc:sldChg>
      <pc:sldChg chg="modSp mod ord">
        <pc:chgData name="Andre Gustavo Hochuli" userId="03e47721-5546-461c-8dc6-d9f4fc638cac" providerId="ADAL" clId="{BE62FA82-46E6-4C46-8C48-76CCD2D8ED09}" dt="2022-09-15T22:09:11.828" v="819" actId="20577"/>
        <pc:sldMkLst>
          <pc:docMk/>
          <pc:sldMk cId="0" sldId="342"/>
        </pc:sldMkLst>
        <pc:spChg chg="mod">
          <ac:chgData name="Andre Gustavo Hochuli" userId="03e47721-5546-461c-8dc6-d9f4fc638cac" providerId="ADAL" clId="{BE62FA82-46E6-4C46-8C48-76CCD2D8ED09}" dt="2022-09-15T22:09:11.828" v="819" actId="20577"/>
          <ac:spMkLst>
            <pc:docMk/>
            <pc:sldMk cId="0" sldId="342"/>
            <ac:spMk id="568" creationId="{00000000-0000-0000-0000-000000000000}"/>
          </ac:spMkLst>
        </pc:spChg>
        <pc:picChg chg="mod">
          <ac:chgData name="Andre Gustavo Hochuli" userId="03e47721-5546-461c-8dc6-d9f4fc638cac" providerId="ADAL" clId="{BE62FA82-46E6-4C46-8C48-76CCD2D8ED09}" dt="2022-09-15T20:16:26.098" v="159" actId="14100"/>
          <ac:picMkLst>
            <pc:docMk/>
            <pc:sldMk cId="0" sldId="342"/>
            <ac:picMk id="572" creationId="{00000000-0000-0000-0000-000000000000}"/>
          </ac:picMkLst>
        </pc:picChg>
      </pc:sldChg>
      <pc:sldChg chg="modSp mod">
        <pc:chgData name="Andre Gustavo Hochuli" userId="03e47721-5546-461c-8dc6-d9f4fc638cac" providerId="ADAL" clId="{BE62FA82-46E6-4C46-8C48-76CCD2D8ED09}" dt="2022-09-15T22:09:17.211" v="820" actId="20577"/>
        <pc:sldMkLst>
          <pc:docMk/>
          <pc:sldMk cId="0" sldId="343"/>
        </pc:sldMkLst>
        <pc:spChg chg="mod">
          <ac:chgData name="Andre Gustavo Hochuli" userId="03e47721-5546-461c-8dc6-d9f4fc638cac" providerId="ADAL" clId="{BE62FA82-46E6-4C46-8C48-76CCD2D8ED09}" dt="2022-09-15T22:09:17.211" v="820" actId="20577"/>
          <ac:spMkLst>
            <pc:docMk/>
            <pc:sldMk cId="0" sldId="343"/>
            <ac:spMk id="574" creationId="{00000000-0000-0000-0000-000000000000}"/>
          </ac:spMkLst>
        </pc:spChg>
      </pc:sldChg>
      <pc:sldChg chg="addSp modSp mod ord modNotes">
        <pc:chgData name="Andre Gustavo Hochuli" userId="03e47721-5546-461c-8dc6-d9f4fc638cac" providerId="ADAL" clId="{BE62FA82-46E6-4C46-8C48-76CCD2D8ED09}" dt="2022-09-15T22:12:28.966" v="921" actId="14100"/>
        <pc:sldMkLst>
          <pc:docMk/>
          <pc:sldMk cId="0" sldId="344"/>
        </pc:sldMkLst>
        <pc:spChg chg="add mod">
          <ac:chgData name="Andre Gustavo Hochuli" userId="03e47721-5546-461c-8dc6-d9f4fc638cac" providerId="ADAL" clId="{BE62FA82-46E6-4C46-8C48-76CCD2D8ED09}" dt="2022-09-15T22:12:22.008" v="920" actId="1076"/>
          <ac:spMkLst>
            <pc:docMk/>
            <pc:sldMk cId="0" sldId="344"/>
            <ac:spMk id="9" creationId="{EC0D8FFA-3BC2-4C4A-8908-2FFCD1B4A614}"/>
          </ac:spMkLst>
        </pc:spChg>
        <pc:spChg chg="add mod">
          <ac:chgData name="Andre Gustavo Hochuli" userId="03e47721-5546-461c-8dc6-d9f4fc638cac" providerId="ADAL" clId="{BE62FA82-46E6-4C46-8C48-76CCD2D8ED09}" dt="2022-09-15T22:12:14.568" v="917" actId="1076"/>
          <ac:spMkLst>
            <pc:docMk/>
            <pc:sldMk cId="0" sldId="344"/>
            <ac:spMk id="11" creationId="{C82ECB40-328B-4658-9BCF-FCE27FED995C}"/>
          </ac:spMkLst>
        </pc:spChg>
        <pc:spChg chg="mod">
          <ac:chgData name="Andre Gustavo Hochuli" userId="03e47721-5546-461c-8dc6-d9f4fc638cac" providerId="ADAL" clId="{BE62FA82-46E6-4C46-8C48-76CCD2D8ED09}" dt="2022-09-15T22:12:09.677" v="915" actId="5793"/>
          <ac:spMkLst>
            <pc:docMk/>
            <pc:sldMk cId="0" sldId="344"/>
            <ac:spMk id="581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07.370" v="817" actId="20577"/>
          <ac:spMkLst>
            <pc:docMk/>
            <pc:sldMk cId="0" sldId="344"/>
            <ac:spMk id="582" creationId="{00000000-0000-0000-0000-000000000000}"/>
          </ac:spMkLst>
        </pc:spChg>
        <pc:picChg chg="mod">
          <ac:chgData name="Andre Gustavo Hochuli" userId="03e47721-5546-461c-8dc6-d9f4fc638cac" providerId="ADAL" clId="{BE62FA82-46E6-4C46-8C48-76CCD2D8ED09}" dt="2022-09-15T22:11:19.421" v="900" actId="1076"/>
          <ac:picMkLst>
            <pc:docMk/>
            <pc:sldMk cId="0" sldId="344"/>
            <ac:picMk id="584" creationId="{00000000-0000-0000-0000-000000000000}"/>
          </ac:picMkLst>
        </pc:picChg>
        <pc:picChg chg="mod">
          <ac:chgData name="Andre Gustavo Hochuli" userId="03e47721-5546-461c-8dc6-d9f4fc638cac" providerId="ADAL" clId="{BE62FA82-46E6-4C46-8C48-76CCD2D8ED09}" dt="2022-09-15T22:12:28.966" v="921" actId="14100"/>
          <ac:picMkLst>
            <pc:docMk/>
            <pc:sldMk cId="0" sldId="344"/>
            <ac:picMk id="585" creationId="{00000000-0000-0000-0000-000000000000}"/>
          </ac:picMkLst>
        </pc:picChg>
      </pc:sldChg>
      <pc:sldChg chg="modSp mod">
        <pc:chgData name="Andre Gustavo Hochuli" userId="03e47721-5546-461c-8dc6-d9f4fc638cac" providerId="ADAL" clId="{BE62FA82-46E6-4C46-8C48-76CCD2D8ED09}" dt="2022-09-15T22:09:27.949" v="823" actId="20577"/>
        <pc:sldMkLst>
          <pc:docMk/>
          <pc:sldMk cId="0" sldId="345"/>
        </pc:sldMkLst>
        <pc:spChg chg="mod">
          <ac:chgData name="Andre Gustavo Hochuli" userId="03e47721-5546-461c-8dc6-d9f4fc638cac" providerId="ADAL" clId="{BE62FA82-46E6-4C46-8C48-76CCD2D8ED09}" dt="2022-09-15T20:13:39.906" v="33" actId="27636"/>
          <ac:spMkLst>
            <pc:docMk/>
            <pc:sldMk cId="0" sldId="345"/>
            <ac:spMk id="587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27.949" v="823" actId="20577"/>
          <ac:spMkLst>
            <pc:docMk/>
            <pc:sldMk cId="0" sldId="345"/>
            <ac:spMk id="588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9:31.696" v="825" actId="20577"/>
        <pc:sldMkLst>
          <pc:docMk/>
          <pc:sldMk cId="0" sldId="346"/>
        </pc:sldMkLst>
        <pc:spChg chg="mod">
          <ac:chgData name="Andre Gustavo Hochuli" userId="03e47721-5546-461c-8dc6-d9f4fc638cac" providerId="ADAL" clId="{BE62FA82-46E6-4C46-8C48-76CCD2D8ED09}" dt="2022-09-15T22:09:31.696" v="825" actId="20577"/>
          <ac:spMkLst>
            <pc:docMk/>
            <pc:sldMk cId="0" sldId="346"/>
            <ac:spMk id="593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10:34.445" v="892" actId="20577"/>
        <pc:sldMkLst>
          <pc:docMk/>
          <pc:sldMk cId="0" sldId="347"/>
        </pc:sldMkLst>
        <pc:spChg chg="mod">
          <ac:chgData name="Andre Gustavo Hochuli" userId="03e47721-5546-461c-8dc6-d9f4fc638cac" providerId="ADAL" clId="{BE62FA82-46E6-4C46-8C48-76CCD2D8ED09}" dt="2022-09-15T22:10:34.445" v="892" actId="20577"/>
          <ac:spMkLst>
            <pc:docMk/>
            <pc:sldMk cId="0" sldId="347"/>
            <ac:spMk id="599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37.816" v="827" actId="20577"/>
          <ac:spMkLst>
            <pc:docMk/>
            <pc:sldMk cId="0" sldId="347"/>
            <ac:spMk id="600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9:42.720" v="829" actId="20577"/>
        <pc:sldMkLst>
          <pc:docMk/>
          <pc:sldMk cId="0" sldId="348"/>
        </pc:sldMkLst>
        <pc:spChg chg="mod">
          <ac:chgData name="Andre Gustavo Hochuli" userId="03e47721-5546-461c-8dc6-d9f4fc638cac" providerId="ADAL" clId="{BE62FA82-46E6-4C46-8C48-76CCD2D8ED09}" dt="2022-09-15T22:09:42.720" v="829" actId="20577"/>
          <ac:spMkLst>
            <pc:docMk/>
            <pc:sldMk cId="0" sldId="348"/>
            <ac:spMk id="605" creationId="{00000000-0000-0000-0000-000000000000}"/>
          </ac:spMkLst>
        </pc:spChg>
      </pc:sldChg>
      <pc:sldChg chg="addSp delSp modSp add mod ord modNotes">
        <pc:chgData name="Andre Gustavo Hochuli" userId="03e47721-5546-461c-8dc6-d9f4fc638cac" providerId="ADAL" clId="{BE62FA82-46E6-4C46-8C48-76CCD2D8ED09}" dt="2022-09-15T22:09:22.416" v="822" actId="20577"/>
        <pc:sldMkLst>
          <pc:docMk/>
          <pc:sldMk cId="3636685234" sldId="349"/>
        </pc:sldMkLst>
        <pc:spChg chg="mod">
          <ac:chgData name="Andre Gustavo Hochuli" userId="03e47721-5546-461c-8dc6-d9f4fc638cac" providerId="ADAL" clId="{BE62FA82-46E6-4C46-8C48-76CCD2D8ED09}" dt="2022-09-15T22:09:22.416" v="822" actId="20577"/>
          <ac:spMkLst>
            <pc:docMk/>
            <pc:sldMk cId="3636685234" sldId="349"/>
            <ac:spMk id="568" creationId="{00000000-0000-0000-0000-000000000000}"/>
          </ac:spMkLst>
        </pc:spChg>
        <pc:spChg chg="del mod">
          <ac:chgData name="Andre Gustavo Hochuli" userId="03e47721-5546-461c-8dc6-d9f4fc638cac" providerId="ADAL" clId="{BE62FA82-46E6-4C46-8C48-76CCD2D8ED09}" dt="2022-09-15T20:13:57.277" v="39" actId="478"/>
          <ac:spMkLst>
            <pc:docMk/>
            <pc:sldMk cId="3636685234" sldId="349"/>
            <ac:spMk id="570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0:15:24.592" v="155" actId="6549"/>
          <ac:spMkLst>
            <pc:docMk/>
            <pc:sldMk cId="3636685234" sldId="349"/>
            <ac:spMk id="571" creationId="{00000000-0000-0000-0000-000000000000}"/>
          </ac:spMkLst>
        </pc:spChg>
        <pc:picChg chg="del">
          <ac:chgData name="Andre Gustavo Hochuli" userId="03e47721-5546-461c-8dc6-d9f4fc638cac" providerId="ADAL" clId="{BE62FA82-46E6-4C46-8C48-76CCD2D8ED09}" dt="2022-09-15T20:13:59.880" v="41" actId="478"/>
          <ac:picMkLst>
            <pc:docMk/>
            <pc:sldMk cId="3636685234" sldId="349"/>
            <ac:picMk id="572" creationId="{00000000-0000-0000-0000-000000000000}"/>
          </ac:picMkLst>
        </pc:picChg>
        <pc:picChg chg="del">
          <ac:chgData name="Andre Gustavo Hochuli" userId="03e47721-5546-461c-8dc6-d9f4fc638cac" providerId="ADAL" clId="{BE62FA82-46E6-4C46-8C48-76CCD2D8ED09}" dt="2022-09-15T20:13:55.234" v="37" actId="478"/>
          <ac:picMkLst>
            <pc:docMk/>
            <pc:sldMk cId="3636685234" sldId="349"/>
            <ac:picMk id="573" creationId="{00000000-0000-0000-0000-000000000000}"/>
          </ac:picMkLst>
        </pc:picChg>
        <pc:picChg chg="add mod">
          <ac:chgData name="Andre Gustavo Hochuli" userId="03e47721-5546-461c-8dc6-d9f4fc638cac" providerId="ADAL" clId="{BE62FA82-46E6-4C46-8C48-76CCD2D8ED09}" dt="2022-09-15T20:14:42.296" v="47" actId="1076"/>
          <ac:picMkLst>
            <pc:docMk/>
            <pc:sldMk cId="3636685234" sldId="349"/>
            <ac:picMk id="1026" creationId="{E9AE867F-AD05-4DAF-A6B1-9AA84066BB9C}"/>
          </ac:picMkLst>
        </pc:picChg>
      </pc:sldChg>
      <pc:sldChg chg="delSp modSp add mod">
        <pc:chgData name="Andre Gustavo Hochuli" userId="03e47721-5546-461c-8dc6-d9f4fc638cac" providerId="ADAL" clId="{BE62FA82-46E6-4C46-8C48-76CCD2D8ED09}" dt="2022-09-15T22:09:48.988" v="831" actId="20577"/>
        <pc:sldMkLst>
          <pc:docMk/>
          <pc:sldMk cId="3369986227" sldId="350"/>
        </pc:sldMkLst>
        <pc:spChg chg="mod">
          <ac:chgData name="Andre Gustavo Hochuli" userId="03e47721-5546-461c-8dc6-d9f4fc638cac" providerId="ADAL" clId="{BE62FA82-46E6-4C46-8C48-76CCD2D8ED09}" dt="2022-09-15T22:05:28.357" v="275" actId="20577"/>
          <ac:spMkLst>
            <pc:docMk/>
            <pc:sldMk cId="3369986227" sldId="350"/>
            <ac:spMk id="603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8:28.260" v="809" actId="115"/>
          <ac:spMkLst>
            <pc:docMk/>
            <pc:sldMk cId="3369986227" sldId="350"/>
            <ac:spMk id="604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48.988" v="831" actId="20577"/>
          <ac:spMkLst>
            <pc:docMk/>
            <pc:sldMk cId="3369986227" sldId="350"/>
            <ac:spMk id="605" creationId="{00000000-0000-0000-0000-000000000000}"/>
          </ac:spMkLst>
        </pc:spChg>
        <pc:picChg chg="del mod">
          <ac:chgData name="Andre Gustavo Hochuli" userId="03e47721-5546-461c-8dc6-d9f4fc638cac" providerId="ADAL" clId="{BE62FA82-46E6-4C46-8C48-76CCD2D8ED09}" dt="2022-09-15T22:06:34.150" v="469" actId="478"/>
          <ac:picMkLst>
            <pc:docMk/>
            <pc:sldMk cId="3369986227" sldId="350"/>
            <ac:picMk id="607" creationId="{00000000-0000-0000-0000-000000000000}"/>
          </ac:picMkLst>
        </pc:picChg>
      </pc:sldChg>
      <pc:sldChg chg="delSp modSp add mod">
        <pc:chgData name="Andre Gustavo Hochuli" userId="03e47721-5546-461c-8dc6-d9f4fc638cac" providerId="ADAL" clId="{BE62FA82-46E6-4C46-8C48-76CCD2D8ED09}" dt="2022-09-15T22:14:14.240" v="961" actId="20577"/>
        <pc:sldMkLst>
          <pc:docMk/>
          <pc:sldMk cId="1192828485" sldId="351"/>
        </pc:sldMkLst>
        <pc:spChg chg="del">
          <ac:chgData name="Andre Gustavo Hochuli" userId="03e47721-5546-461c-8dc6-d9f4fc638cac" providerId="ADAL" clId="{BE62FA82-46E6-4C46-8C48-76CCD2D8ED09}" dt="2022-09-15T22:13:45.894" v="946" actId="478"/>
          <ac:spMkLst>
            <pc:docMk/>
            <pc:sldMk cId="1192828485" sldId="351"/>
            <ac:spMk id="9" creationId="{EC0D8FFA-3BC2-4C4A-8908-2FFCD1B4A614}"/>
          </ac:spMkLst>
        </pc:spChg>
        <pc:spChg chg="del mod">
          <ac:chgData name="Andre Gustavo Hochuli" userId="03e47721-5546-461c-8dc6-d9f4fc638cac" providerId="ADAL" clId="{BE62FA82-46E6-4C46-8C48-76CCD2D8ED09}" dt="2022-09-15T22:13:47.797" v="947" actId="478"/>
          <ac:spMkLst>
            <pc:docMk/>
            <pc:sldMk cId="1192828485" sldId="351"/>
            <ac:spMk id="11" creationId="{C82ECB40-328B-4658-9BCF-FCE27FED995C}"/>
          </ac:spMkLst>
        </pc:spChg>
        <pc:spChg chg="mod">
          <ac:chgData name="Andre Gustavo Hochuli" userId="03e47721-5546-461c-8dc6-d9f4fc638cac" providerId="ADAL" clId="{BE62FA82-46E6-4C46-8C48-76CCD2D8ED09}" dt="2022-09-15T22:13:38.240" v="942" actId="20577"/>
          <ac:spMkLst>
            <pc:docMk/>
            <pc:sldMk cId="1192828485" sldId="351"/>
            <ac:spMk id="580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14:14.240" v="961" actId="20577"/>
          <ac:spMkLst>
            <pc:docMk/>
            <pc:sldMk cId="1192828485" sldId="351"/>
            <ac:spMk id="581" creationId="{00000000-0000-0000-0000-000000000000}"/>
          </ac:spMkLst>
        </pc:spChg>
        <pc:picChg chg="del">
          <ac:chgData name="Andre Gustavo Hochuli" userId="03e47721-5546-461c-8dc6-d9f4fc638cac" providerId="ADAL" clId="{BE62FA82-46E6-4C46-8C48-76CCD2D8ED09}" dt="2022-09-15T22:13:29.569" v="924" actId="478"/>
          <ac:picMkLst>
            <pc:docMk/>
            <pc:sldMk cId="1192828485" sldId="351"/>
            <ac:picMk id="584" creationId="{00000000-0000-0000-0000-000000000000}"/>
          </ac:picMkLst>
        </pc:picChg>
        <pc:picChg chg="del">
          <ac:chgData name="Andre Gustavo Hochuli" userId="03e47721-5546-461c-8dc6-d9f4fc638cac" providerId="ADAL" clId="{BE62FA82-46E6-4C46-8C48-76CCD2D8ED09}" dt="2022-09-15T22:13:30.225" v="925" actId="478"/>
          <ac:picMkLst>
            <pc:docMk/>
            <pc:sldMk cId="1192828485" sldId="351"/>
            <ac:picMk id="585" creationId="{00000000-0000-0000-0000-000000000000}"/>
          </ac:picMkLst>
        </pc:picChg>
      </pc:sldChg>
      <pc:sldMasterChg chg="del delSldLayout">
        <pc:chgData name="Andre Gustavo Hochuli" userId="03e47721-5546-461c-8dc6-d9f4fc638cac" providerId="ADAL" clId="{BE62FA82-46E6-4C46-8C48-76CCD2D8ED09}" dt="2022-09-15T19:07:00.655" v="0" actId="47"/>
        <pc:sldMasterMkLst>
          <pc:docMk/>
          <pc:sldMasterMk cId="0" sldId="2147483648"/>
        </pc:sldMasterMkLst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B722A8-69D5-4703-8195-8421CBCF0C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4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1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95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81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8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workspace/lecture-02-data-structure-7cd4b609-3a3d-491b-8195-7223c50f949c/project/Programacao-Dinamica-e80bbd5a-10ec-49f1-b63d-e8a4f335919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07 – Complexidade e Programação Dinâmica</a:t>
            </a:r>
          </a:p>
        </p:txBody>
      </p:sp>
      <p:sp>
        <p:nvSpPr>
          <p:cNvPr id="533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3017520" y="2286000"/>
            <a:ext cx="603432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2 → 1 → 0(log n)</a:t>
            </a:r>
            <a:endParaRPr lang="pt-BR" sz="1600" b="0" strike="noStrike" spc="-1" dirty="0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4 → 2 → 0(log n)</a:t>
            </a:r>
            <a:endParaRPr lang="pt-BR" sz="1600" b="0" strike="noStrike" spc="-1" dirty="0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N= 100 → 10 → O(log n)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182880" y="698400"/>
            <a:ext cx="40878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Logaritmica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: O(log n)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578" name="Imagem 577"/>
          <p:cNvPicPr/>
          <p:nvPr/>
        </p:nvPicPr>
        <p:blipFill>
          <a:blip r:embed="rId3"/>
          <a:stretch/>
        </p:blipFill>
        <p:spPr>
          <a:xfrm>
            <a:off x="3989196" y="1507252"/>
            <a:ext cx="5448691" cy="3476729"/>
          </a:xfrm>
          <a:prstGeom prst="rect">
            <a:avLst/>
          </a:prstGeom>
          <a:ln>
            <a:noFill/>
          </a:ln>
        </p:spPr>
      </p:pic>
      <p:pic>
        <p:nvPicPr>
          <p:cNvPr id="579" name="Imagem 578"/>
          <p:cNvPicPr/>
          <p:nvPr/>
        </p:nvPicPr>
        <p:blipFill>
          <a:blip r:embed="rId4"/>
          <a:stretch/>
        </p:blipFill>
        <p:spPr>
          <a:xfrm>
            <a:off x="783415" y="1736640"/>
            <a:ext cx="2503440" cy="450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495385" y="3062880"/>
            <a:ext cx="603432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0(n) * 0(log n)  == 0(n log n) </a:t>
            </a:r>
          </a:p>
          <a:p>
            <a:pPr>
              <a:spcAft>
                <a:spcPts val="1140"/>
              </a:spcAft>
            </a:pPr>
            <a:endParaRPr lang="pt-BR" sz="1600" b="1" spc="-1" dirty="0">
              <a:solidFill>
                <a:srgbClr val="1C1C1C"/>
              </a:solidFill>
              <a:latin typeface="Latin Modern Sans"/>
            </a:endParaRP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N=2 -&gt; 2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N=4 -&gt; 8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N=6 -&gt; 18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N=8 -&gt; 24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N=10 -&gt; 40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182880" y="698400"/>
            <a:ext cx="40878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O(n log n)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578" name="Imagem 577"/>
          <p:cNvPicPr/>
          <p:nvPr/>
        </p:nvPicPr>
        <p:blipFill>
          <a:blip r:embed="rId3"/>
          <a:stretch/>
        </p:blipFill>
        <p:spPr>
          <a:xfrm>
            <a:off x="4789799" y="1828799"/>
            <a:ext cx="5290826" cy="3597311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6DEEE2-B150-ECEE-6046-56F4AABA1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078631"/>
            <a:ext cx="4499652" cy="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38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2 → 4 → 0(2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4 → 256 → 0(2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N= 10 → 1024 → O(2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65240" y="731520"/>
            <a:ext cx="35132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Exponencial: O(2</a:t>
            </a:r>
            <a:r>
              <a:rPr lang="pt-BR" sz="3200" b="1" strike="noStrike" spc="-1" baseline="33000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572" name="Imagem 571"/>
          <p:cNvPicPr/>
          <p:nvPr/>
        </p:nvPicPr>
        <p:blipFill>
          <a:blip r:embed="rId3"/>
          <a:stretch/>
        </p:blipFill>
        <p:spPr>
          <a:xfrm>
            <a:off x="4662475" y="1747800"/>
            <a:ext cx="5351529" cy="3859181"/>
          </a:xfrm>
          <a:prstGeom prst="rect">
            <a:avLst/>
          </a:prstGeom>
          <a:ln>
            <a:noFill/>
          </a:ln>
        </p:spPr>
      </p:pic>
      <p:pic>
        <p:nvPicPr>
          <p:cNvPr id="573" name="Imagem 572"/>
          <p:cNvPicPr/>
          <p:nvPr/>
        </p:nvPicPr>
        <p:blipFill>
          <a:blip r:embed="rId4"/>
          <a:stretch/>
        </p:blipFill>
        <p:spPr>
          <a:xfrm>
            <a:off x="471964" y="1980000"/>
            <a:ext cx="4094640" cy="11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65240" y="731520"/>
            <a:ext cx="35132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Big O – Estruturas de Dados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Big-O Algorithm Complexity Cheat Sheet | Interview Prep">
            <a:extLst>
              <a:ext uri="{FF2B5EF4-FFF2-40B4-BE49-F238E27FC236}">
                <a16:creationId xmlns:a16="http://schemas.microsoft.com/office/drawing/2014/main" id="{E9AE867F-AD05-4DAF-A6B1-9AA84066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1" y="1684262"/>
            <a:ext cx="7608600" cy="51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8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Ignore os termos/passos de menor relevância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O(n + 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 → 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+ 50n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+ 10000) → 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O((n + 30) * (n + 5)) → 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90" name="Imagem 589"/>
          <p:cNvPicPr/>
          <p:nvPr/>
        </p:nvPicPr>
        <p:blipFill>
          <a:blip r:embed="rId3"/>
          <a:stretch/>
        </p:blipFill>
        <p:spPr>
          <a:xfrm>
            <a:off x="4564970" y="2924545"/>
            <a:ext cx="4315767" cy="30843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616103" y="189666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Richard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Belmamm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, 1950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‘Programação’ tem sentido de ‘Planejamento’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Problemas recursivos com sobreposição de subproblemas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Utiliza uma estrutura computacional (vetor/matriz) para armazenar resultados dos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sub-problemas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Ex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: Fibonacci recursivo é ineficiente (Exponencial)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95" name="Imagem 594"/>
          <p:cNvPicPr/>
          <p:nvPr/>
        </p:nvPicPr>
        <p:blipFill>
          <a:blip r:embed="rId3"/>
          <a:stretch/>
        </p:blipFill>
        <p:spPr>
          <a:xfrm>
            <a:off x="713880" y="3944303"/>
            <a:ext cx="3875760" cy="703800"/>
          </a:xfrm>
          <a:prstGeom prst="rect">
            <a:avLst/>
          </a:prstGeom>
          <a:ln>
            <a:noFill/>
          </a:ln>
        </p:spPr>
      </p:pic>
      <p:pic>
        <p:nvPicPr>
          <p:cNvPr id="596" name="Imagem 595"/>
          <p:cNvPicPr/>
          <p:nvPr/>
        </p:nvPicPr>
        <p:blipFill>
          <a:blip r:embed="rId4"/>
          <a:stretch/>
        </p:blipFill>
        <p:spPr>
          <a:xfrm>
            <a:off x="5203043" y="4233600"/>
            <a:ext cx="4290193" cy="1732320"/>
          </a:xfrm>
          <a:prstGeom prst="rect">
            <a:avLst/>
          </a:prstGeom>
          <a:ln>
            <a:noFill/>
          </a:ln>
        </p:spPr>
      </p:pic>
      <p:pic>
        <p:nvPicPr>
          <p:cNvPr id="597" name="Imagem 596"/>
          <p:cNvPicPr/>
          <p:nvPr/>
        </p:nvPicPr>
        <p:blipFill>
          <a:blip r:embed="rId5"/>
          <a:stretch/>
        </p:blipFill>
        <p:spPr>
          <a:xfrm>
            <a:off x="801702" y="4785840"/>
            <a:ext cx="4094640" cy="11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Solução: Armazenar subproblemas já computados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O(n)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Codificar no </a:t>
            </a:r>
            <a:r>
              <a:rPr lang="pt-BR" sz="1600" b="1" spc="-1" dirty="0" err="1">
                <a:solidFill>
                  <a:srgbClr val="1C1C1C"/>
                </a:solidFill>
                <a:latin typeface="Latin Modern Sans"/>
              </a:rPr>
              <a:t>deepnote</a:t>
            </a: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!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02" name="Imagem 601"/>
          <p:cNvPicPr/>
          <p:nvPr/>
        </p:nvPicPr>
        <p:blipFill>
          <a:blip r:embed="rId3"/>
          <a:stretch/>
        </p:blipFill>
        <p:spPr>
          <a:xfrm>
            <a:off x="897120" y="2919060"/>
            <a:ext cx="7288560" cy="139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Programação Dinâmica - Trabalho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Trabalho: Maior Subsequência Comum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Longest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Common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Subsequence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Encontrar o comprimento da maior subsequência entre duas sequências. Subsequência é uma sequência que aparece na mesma ordem, porém não necessariamente contígua.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Input “ABCDGH” e “AEDFHR” gera “ADH”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tam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= 3)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Input “AGGTAB” e “GXTXAYB” gera “GTAB”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tam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= 4)</a:t>
            </a:r>
            <a:endParaRPr lang="pt-BR" sz="1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Solução Recursiva: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07" name="Imagem 606"/>
          <p:cNvPicPr/>
          <p:nvPr/>
        </p:nvPicPr>
        <p:blipFill>
          <a:blip r:embed="rId3"/>
          <a:stretch/>
        </p:blipFill>
        <p:spPr>
          <a:xfrm>
            <a:off x="3108960" y="4114800"/>
            <a:ext cx="3894480" cy="244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Seminário Final - Individual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Na próxima aula apresente um seminário de 10 a 20 minutos sobre:</a:t>
            </a:r>
          </a:p>
          <a:p>
            <a:pPr marL="673200" lvl="1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Como a estrutura de dados está presente na sua área de atuação ?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Apresente o que você está levando da disciplina para o dia-a-dia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Você passou a enxergar essas estruturas, mesmo que de forma indireta?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Na sua área de pesquisa, você enxerga o uso delas? Ainda que de forma indireta?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......</a:t>
            </a: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986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Complexidade Computacional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Notação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BigO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Programação Dinâmica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3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Complexidade Computacional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Complexidade Computacional mede o esforço de um algoritmo em computar um dado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lang="pt-BR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Quantos passos são necessários para encontrarmos um valor qualquer no vetor de tamanho N?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542" name="Table 5"/>
          <p:cNvGraphicFramePr/>
          <p:nvPr/>
        </p:nvGraphicFramePr>
        <p:xfrm>
          <a:off x="2572200" y="4561560"/>
          <a:ext cx="5075640" cy="428760"/>
        </p:xfrm>
        <a:graphic>
          <a:graphicData uri="http://schemas.openxmlformats.org/drawingml/2006/table">
            <a:tbl>
              <a:tblPr/>
              <a:tblGrid>
                <a:gridCol w="50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8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" name="CustomShape 6"/>
          <p:cNvSpPr/>
          <p:nvPr/>
        </p:nvSpPr>
        <p:spPr>
          <a:xfrm>
            <a:off x="2560320" y="4903920"/>
            <a:ext cx="5180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                                 ….                                    N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Imagem 547"/>
          <p:cNvPicPr/>
          <p:nvPr/>
        </p:nvPicPr>
        <p:blipFill>
          <a:blip r:embed="rId3"/>
          <a:stretch/>
        </p:blipFill>
        <p:spPr>
          <a:xfrm>
            <a:off x="3922200" y="3031578"/>
            <a:ext cx="5965560" cy="3738402"/>
          </a:xfrm>
          <a:prstGeom prst="rect">
            <a:avLst/>
          </a:prstGeom>
          <a:ln>
            <a:noFill/>
          </a:ln>
        </p:spPr>
      </p:pic>
      <p:sp>
        <p:nvSpPr>
          <p:cNvPr id="54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Notação BigO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Análise Assintótica (Problemas Grandes)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BigO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→ O( ) 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Formalização da complexidade de um algoritmo em razão da sua entrada (N).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Tempo ou Recurso em função de N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Considera-se o pior cenário para N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49" name="Imagem 548"/>
          <p:cNvPicPr/>
          <p:nvPr/>
        </p:nvPicPr>
        <p:blipFill>
          <a:blip r:embed="rId4"/>
          <a:stretch/>
        </p:blipFill>
        <p:spPr>
          <a:xfrm>
            <a:off x="897119" y="3883555"/>
            <a:ext cx="2690279" cy="26100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Constante: O(1)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53" name="Imagem 552"/>
          <p:cNvPicPr/>
          <p:nvPr/>
        </p:nvPicPr>
        <p:blipFill>
          <a:blip r:embed="rId3"/>
          <a:stretch/>
        </p:blipFill>
        <p:spPr>
          <a:xfrm>
            <a:off x="360000" y="1980000"/>
            <a:ext cx="3989880" cy="894240"/>
          </a:xfrm>
          <a:prstGeom prst="rect">
            <a:avLst/>
          </a:prstGeom>
          <a:ln>
            <a:noFill/>
          </a:ln>
        </p:spPr>
      </p:pic>
      <p:sp>
        <p:nvSpPr>
          <p:cNvPr id="554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 → 1 iter → O(1)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1000 → 1 iter → O(1)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N= 1000000 → 1 iter → O(1)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5" name="Imagem 554"/>
          <p:cNvPicPr/>
          <p:nvPr/>
        </p:nvPicPr>
        <p:blipFill>
          <a:blip r:embed="rId4"/>
          <a:stretch/>
        </p:blipFill>
        <p:spPr>
          <a:xfrm>
            <a:off x="4464180" y="1747800"/>
            <a:ext cx="5249700" cy="35476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60" name="Imagem 559"/>
          <p:cNvPicPr/>
          <p:nvPr/>
        </p:nvPicPr>
        <p:blipFill>
          <a:blip r:embed="rId3"/>
          <a:stretch/>
        </p:blipFill>
        <p:spPr>
          <a:xfrm>
            <a:off x="546745" y="1747800"/>
            <a:ext cx="3923280" cy="1522800"/>
          </a:xfrm>
          <a:prstGeom prst="rect">
            <a:avLst/>
          </a:prstGeom>
          <a:ln>
            <a:noFill/>
          </a:ln>
        </p:spPr>
      </p:pic>
      <p:pic>
        <p:nvPicPr>
          <p:cNvPr id="561" name="Imagem 560"/>
          <p:cNvPicPr/>
          <p:nvPr/>
        </p:nvPicPr>
        <p:blipFill>
          <a:blip r:embed="rId4"/>
          <a:stretch/>
        </p:blipFill>
        <p:spPr>
          <a:xfrm>
            <a:off x="4800997" y="1536745"/>
            <a:ext cx="4850203" cy="35507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2 → 4 → 0(n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4 → 16 → 0(n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N= 100 → 10000 → O(n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Cubica → O(n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3 laços aninhados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65" name="Imagem 564"/>
          <p:cNvPicPr/>
          <p:nvPr/>
        </p:nvPicPr>
        <p:blipFill>
          <a:blip r:embed="rId3"/>
          <a:stretch/>
        </p:blipFill>
        <p:spPr>
          <a:xfrm>
            <a:off x="553310" y="1747800"/>
            <a:ext cx="4090680" cy="1982160"/>
          </a:xfrm>
          <a:prstGeom prst="rect">
            <a:avLst/>
          </a:prstGeom>
          <a:ln>
            <a:noFill/>
          </a:ln>
        </p:spPr>
      </p:pic>
      <p:sp>
        <p:nvSpPr>
          <p:cNvPr id="566" name="CustomShape 4"/>
          <p:cNvSpPr/>
          <p:nvPr/>
        </p:nvSpPr>
        <p:spPr>
          <a:xfrm>
            <a:off x="249480" y="731520"/>
            <a:ext cx="33426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Quadrática: O(n</a:t>
            </a:r>
            <a:r>
              <a:rPr lang="pt-BR" sz="3200" b="1" strike="noStrike" spc="-1" baseline="33000">
                <a:solidFill>
                  <a:srgbClr val="FFFFFF"/>
                </a:solidFill>
                <a:latin typeface="Latin Modern Sans"/>
                <a:ea typeface="DejaVu Sans"/>
              </a:rPr>
              <a:t>2</a:t>
            </a: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567" name="Imagem 566"/>
          <p:cNvPicPr/>
          <p:nvPr/>
        </p:nvPicPr>
        <p:blipFill>
          <a:blip r:embed="rId4"/>
          <a:stretch/>
        </p:blipFill>
        <p:spPr>
          <a:xfrm>
            <a:off x="4767343" y="1747800"/>
            <a:ext cx="4953282" cy="35979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Elimine Constantes</a:t>
            </a:r>
            <a:endParaRPr lang="pt-BR" sz="16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			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84" name="Imagem 583"/>
          <p:cNvPicPr/>
          <p:nvPr/>
        </p:nvPicPr>
        <p:blipFill>
          <a:blip r:embed="rId3"/>
          <a:stretch/>
        </p:blipFill>
        <p:spPr>
          <a:xfrm>
            <a:off x="360000" y="3273949"/>
            <a:ext cx="3684960" cy="2494440"/>
          </a:xfrm>
          <a:prstGeom prst="rect">
            <a:avLst/>
          </a:prstGeom>
          <a:ln>
            <a:noFill/>
          </a:ln>
        </p:spPr>
      </p:pic>
      <p:pic>
        <p:nvPicPr>
          <p:cNvPr id="585" name="Imagem 584"/>
          <p:cNvPicPr/>
          <p:nvPr/>
        </p:nvPicPr>
        <p:blipFill>
          <a:blip r:embed="rId4"/>
          <a:stretch/>
        </p:blipFill>
        <p:spPr>
          <a:xfrm>
            <a:off x="4272768" y="3031026"/>
            <a:ext cx="5261112" cy="2918207"/>
          </a:xfrm>
          <a:prstGeom prst="rect">
            <a:avLst/>
          </a:prstGeom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0D8FFA-3BC2-4C4A-8908-2FFCD1B4A614}"/>
              </a:ext>
            </a:extLst>
          </p:cNvPr>
          <p:cNvSpPr txBox="1"/>
          <p:nvPr/>
        </p:nvSpPr>
        <p:spPr>
          <a:xfrm>
            <a:off x="5649786" y="2690727"/>
            <a:ext cx="307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8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O(1 + n/2 + 100) → O(n)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2ECB40-328B-4658-9BCF-FCE27FED995C}"/>
              </a:ext>
            </a:extLst>
          </p:cNvPr>
          <p:cNvSpPr txBox="1"/>
          <p:nvPr/>
        </p:nvSpPr>
        <p:spPr>
          <a:xfrm>
            <a:off x="1504306" y="2875393"/>
            <a:ext cx="1624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O(2n) → O(n)	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Codificando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3"/>
              </a:rPr>
              <a:t>DEEPNOTE LINK</a:t>
            </a:r>
            <a:endParaRPr lang="pt-BR" sz="24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			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828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990</Words>
  <Application>Microsoft Office PowerPoint</Application>
  <PresentationFormat>Personalizar</PresentationFormat>
  <Paragraphs>220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143</cp:revision>
  <cp:lastPrinted>2021-09-24T13:47:51Z</cp:lastPrinted>
  <dcterms:created xsi:type="dcterms:W3CDTF">2021-04-28T18:38:02Z</dcterms:created>
  <dcterms:modified xsi:type="dcterms:W3CDTF">2022-09-16T20:07:48Z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