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9EAEE18-1C27-4A34-9403-81102E642B86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6" name="CustomShape 44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9" name="CustomShape 49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54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5" name="CustomShape 59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64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1" name="CustomShape 69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4" name="CustomShape 74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7" name="CustomShape 79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14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24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CustomShape 29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34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0" name="CustomShape 19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39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8480" cy="12484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8480" cy="1248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8480" cy="528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8480" cy="528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8480" cy="528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3%20-%20Aprendizado%20N&#227;o%20Supervisionado%20/T&#243;pico%2003%20-%20Aprendizado%20-%20N&#227;o%20Supervisionado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Aprendizado Não-Supervisionado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Agrupamentos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68480" cy="25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40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1" name="CustomShape 41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2" name="CustomShape 4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4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Inertia (Soma dos erros quadrados)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Elbow Method (Inertia global)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5761440" y="1800000"/>
            <a:ext cx="3796920" cy="269964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628000" y="3810960"/>
            <a:ext cx="1755360" cy="86868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426400" y="3852000"/>
            <a:ext cx="325440" cy="78696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4"/>
          <a:stretch/>
        </p:blipFill>
        <p:spPr>
          <a:xfrm>
            <a:off x="1620000" y="2370960"/>
            <a:ext cx="1755360" cy="86868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5"/>
          <a:srcRect l="4321" t="14940" r="15579" b="6041"/>
          <a:stretch/>
        </p:blipFill>
        <p:spPr>
          <a:xfrm>
            <a:off x="1260000" y="4500000"/>
            <a:ext cx="3672000" cy="2339280"/>
          </a:xfrm>
          <a:prstGeom prst="rect">
            <a:avLst/>
          </a:prstGeom>
          <a:ln w="0">
            <a:noFill/>
          </a:ln>
        </p:spPr>
      </p:pic>
      <p:sp>
        <p:nvSpPr>
          <p:cNvPr id="160" name=""/>
          <p:cNvSpPr/>
          <p:nvPr/>
        </p:nvSpPr>
        <p:spPr>
          <a:xfrm>
            <a:off x="2844000" y="5724000"/>
            <a:ext cx="17964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4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2" name="CustomShape 46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3" name="CustomShape 47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CustomShape 48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(Silhouette)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Medida por instâncias [-1,1]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Coesão (a)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Separação (b)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[-1,+1]: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-1: Não coerente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+1: Coerente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4860720" y="1980000"/>
            <a:ext cx="4138920" cy="413892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900000" y="3511800"/>
            <a:ext cx="1675800" cy="62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50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9" name="CustomShape 51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0" name="CustomShape 5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5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340000" y="2340000"/>
            <a:ext cx="5175000" cy="413964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3847320" y="5040000"/>
            <a:ext cx="652320" cy="29448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tretch/>
        </p:blipFill>
        <p:spPr>
          <a:xfrm>
            <a:off x="5567760" y="4990680"/>
            <a:ext cx="551880" cy="40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5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7" name="CustomShape 56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8" name="CustomShape 57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58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3847320" y="5040000"/>
            <a:ext cx="652320" cy="294480"/>
          </a:xfrm>
          <a:prstGeom prst="rect">
            <a:avLst/>
          </a:prstGeom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5567760" y="4990680"/>
            <a:ext cx="551880" cy="40896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rcRect l="10318" t="6776" r="9325" b="2354"/>
          <a:stretch/>
        </p:blipFill>
        <p:spPr>
          <a:xfrm>
            <a:off x="929160" y="2281320"/>
            <a:ext cx="7890120" cy="455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360" y="1833840"/>
            <a:ext cx="10080000" cy="5149800"/>
          </a:xfrm>
          <a:prstGeom prst="rect">
            <a:avLst/>
          </a:prstGeom>
          <a:ln w="0">
            <a:noFill/>
          </a:ln>
        </p:spPr>
      </p:pic>
      <p:sp>
        <p:nvSpPr>
          <p:cNvPr id="185" name="CustomShape 60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6" name="CustomShape 61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7" name="CustomShape 6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CustomShape 6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9600" y="1797840"/>
            <a:ext cx="10080000" cy="514980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6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2" name="CustomShape 66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3" name="CustomShape 67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CustomShape 68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360" y="1833840"/>
            <a:ext cx="10080000" cy="5149800"/>
          </a:xfrm>
          <a:prstGeom prst="rect">
            <a:avLst/>
          </a:prstGeom>
          <a:ln w="0">
            <a:noFill/>
          </a:ln>
        </p:spPr>
      </p:pic>
      <p:sp>
        <p:nvSpPr>
          <p:cNvPr id="197" name="CustomShape 70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8" name="CustomShape 71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9" name="CustomShape 7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0" name="CustomShape 7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7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3" name="CustomShape 76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4" name="CustomShape 77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CustomShape 78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Lets Code!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Link →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  <a:hlinkClick r:id="rId1"/>
              </a:rPr>
              <a:t>Tópico 03 - Aprendizado - Não Supervisionado - Kmeans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02000" y="4112280"/>
            <a:ext cx="7425360" cy="221508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Supervisionado vs Não Supevisionado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Agrupamentos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K-Means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332880" y="5882760"/>
            <a:ext cx="415800" cy="44460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837240" y="5883120"/>
            <a:ext cx="415800" cy="44460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4377600" y="5883480"/>
            <a:ext cx="415800" cy="44460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4917960" y="5883840"/>
            <a:ext cx="415800" cy="44460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6"/>
          <a:stretch/>
        </p:blipFill>
        <p:spPr>
          <a:xfrm>
            <a:off x="5494320" y="5882760"/>
            <a:ext cx="415800" cy="44460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7"/>
          <a:stretch/>
        </p:blipFill>
        <p:spPr>
          <a:xfrm>
            <a:off x="6048000" y="5890680"/>
            <a:ext cx="415800" cy="44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6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2" name="CustomShape 1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1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Supervisionado vs Não Supervisionado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2332" t="31607" r="1417" b="4132"/>
          <a:stretch/>
        </p:blipFill>
        <p:spPr>
          <a:xfrm>
            <a:off x="1800000" y="2376000"/>
            <a:ext cx="6372000" cy="212328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20000" y="4572000"/>
            <a:ext cx="2096640" cy="213732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5940000" y="4653360"/>
            <a:ext cx="2130840" cy="222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Aprendizado Não Supervisado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Rotular dados é custoso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Agrupamento (Clustering):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Encontrar relacionamentos intrínseco dos atributos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 de agrupamento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Avaliar os grupos (clusters)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592000" y="4199400"/>
            <a:ext cx="5555160" cy="227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20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Clustering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5" name="CustomShape 21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6" name="CustomShape 2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ustomShape 2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Exemplos: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Segmentação de consumidores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de Anomalias 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Defeitos, Doenças, Fraudes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de espécies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Organização de Documentos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Mineração de dados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de Dimensionalidade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Casos reais: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Determinação de Recall baseado em histórico de reparos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de produtos não vendidos (i.e 220v em cidades 110v)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4320360" y="1724760"/>
            <a:ext cx="5039280" cy="138708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4648320" y="3906000"/>
            <a:ext cx="4171320" cy="131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2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Clustering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2" name="CustomShape 26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3" name="CustomShape 27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28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Workflow: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440000" y="2536200"/>
            <a:ext cx="6835320" cy="232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30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8" name="CustomShape 31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9" name="CustomShape 3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CustomShape 3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Exemplos: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5762880" y="2160000"/>
            <a:ext cx="3236400" cy="362880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440000" y="2281680"/>
            <a:ext cx="3239280" cy="436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5" name="CustomShape 16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6" name="CustomShape 17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18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Exemplos: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48000" y="2281680"/>
            <a:ext cx="3239280" cy="436680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3524760" y="2245680"/>
            <a:ext cx="6266880" cy="66600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3816000" y="2919960"/>
            <a:ext cx="6119640" cy="100368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4"/>
          <a:srcRect l="2280" t="0" r="0" b="0"/>
          <a:stretch/>
        </p:blipFill>
        <p:spPr>
          <a:xfrm>
            <a:off x="3815640" y="3924000"/>
            <a:ext cx="4596840" cy="82800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5"/>
          <a:stretch/>
        </p:blipFill>
        <p:spPr>
          <a:xfrm>
            <a:off x="3780000" y="5040000"/>
            <a:ext cx="5695200" cy="66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5" name="CustomShape 36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6" name="CustomShape 37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38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avaliar os clusteres ? Como determinar K?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rcRect l="0" t="0" r="0" b="29270"/>
          <a:stretch/>
        </p:blipFill>
        <p:spPr>
          <a:xfrm>
            <a:off x="540000" y="2452320"/>
            <a:ext cx="8657640" cy="398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641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2023-05-15T16:03:53Z</dcterms:modified>
  <cp:revision>69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