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"/>
  </p:notesMasterIdLst>
  <p:sldIdLst>
    <p:sldId id="256" r:id="rId3"/>
    <p:sldId id="257" r:id="rId4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06 - </a:t>
            </a:r>
            <a:r>
              <a:rPr lang="en-US" sz="3200" b="1" spc="-1" dirty="0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06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Lecture #05</a:t>
            </a:r>
            <a:endParaRPr lang="en-US" sz="200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mage Descriptors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4707</TotalTime>
  <Words>50</Words>
  <Application>Microsoft Office PowerPoint</Application>
  <PresentationFormat>Personalizar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130</cp:revision>
  <dcterms:created xsi:type="dcterms:W3CDTF">2021-04-28T18:38:02Z</dcterms:created>
  <dcterms:modified xsi:type="dcterms:W3CDTF">2022-09-12T13:00:57Z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