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F003669-0911-4DAE-B55D-82C835D29A1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2" name="CustomShape 43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5" name="CustomShape 49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8" name="CustomShape 55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1" name="CustomShape 25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7" name="CustomShape 20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0" name="CustomShape 31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3" name="CustomShape 61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9" name="CustomShape 12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160" cy="125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160" cy="53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160" cy="533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160" cy="533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3d0c9112031744d2ca55997b035dd41fe3ebc551/AprendizadoMaquina/T&#243;pico%2002%20-%20Aprendizado%20Supervisionado/Dados%20Desbalanceados/T&#243;pico_02_Aprendizado_Supervisionado_Dados_Desbalanceados.ipynb" TargetMode="External"/><Relationship Id="rId2" Type="http://schemas.openxmlformats.org/officeDocument/2006/relationships/hyperlink" Target="https://github.com/andrehochuli/teaching/blob/main/AprendizadoMaquina/T&#243;pico%2002%20-%20Aprendizado%20Supervisionado/Dados%20Desbalanceados/T&#243;pico_02_Aprendizado_Supervisionado_Tratando_Dados_Desbalanceados.ipynb" TargetMode="External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Dados Desbalanceados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3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38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4" name="CustomShape 39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41"/>
          <p:cNvSpPr/>
          <p:nvPr/>
        </p:nvSpPr>
        <p:spPr>
          <a:xfrm>
            <a:off x="360000" y="1728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õ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í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42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5040000" y="2520000"/>
            <a:ext cx="4219200" cy="21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44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1" name="CustomShape 45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2" name="CustomShape 46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7"/>
          <p:cNvSpPr/>
          <p:nvPr/>
        </p:nvSpPr>
        <p:spPr>
          <a:xfrm>
            <a:off x="360000" y="1728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 link dos tutorias abaixo: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 u="sng">
                <a:solidFill>
                  <a:srgbClr val="729fcf"/>
                </a:solidFill>
                <a:uFillTx/>
                <a:latin typeface="Latin Modern Sans"/>
                <a:ea typeface="DejaVu Sans"/>
                <a:hlinkClick r:id="rId1"/>
              </a:rPr>
              <a:t>Tópico_02_Aprendizado_Supervisionado_Dados_Desbalanceados.ipynb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Tratando Dados Desbalanceados: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729fcf"/>
                </a:solidFill>
                <a:uFillTx/>
                <a:latin typeface="Latin Modern Sans"/>
                <a:ea typeface="DejaVu Sans"/>
                <a:hlinkClick r:id="rId2"/>
              </a:rPr>
              <a:t>Tópico_02_Aprendizado_Supervisionado_Tratando_Dados_Desbalanceados.ipynb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48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50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7" name="CustomShape 51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8" name="CustomShape 52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3"/>
          <p:cNvSpPr/>
          <p:nvPr/>
        </p:nvSpPr>
        <p:spPr>
          <a:xfrm>
            <a:off x="360000" y="1728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Modelos são sensíveis a dados desbalanceados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Balancear os dados é uma saída, porém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Undersampling: Pode gerar poucas amostras e baixa representação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Oversampling: Pode não aumentar a representatividade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crítica é essencial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do modelo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Treino / Test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54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7261560" y="3780000"/>
            <a:ext cx="209844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1880" cy="185472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2016360" y="5508360"/>
            <a:ext cx="322920" cy="2678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484000" y="5510880"/>
            <a:ext cx="322920" cy="2678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2988000" y="5510520"/>
            <a:ext cx="322920" cy="2678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 flipV="1">
            <a:off x="3420000" y="4140000"/>
            <a:ext cx="180000" cy="14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3240000" y="3780000"/>
            <a:ext cx="1317960" cy="5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Desbalanceados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2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Discussões Iniciais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6" name="CustomShape 2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Modelos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KNN, NB e Árvores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Anotação de Dados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Tarefa Manual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Representatividade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Balanceados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23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24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977720" y="1800000"/>
            <a:ext cx="2942280" cy="40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0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1" name="CustomShape 13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14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75"/>
          <p:cNvSpPr/>
          <p:nvPr/>
        </p:nvSpPr>
        <p:spPr>
          <a:xfrm>
            <a:off x="360000" y="1728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Até o momento trabalhamos com </a:t>
            </a:r>
            <a:r>
              <a:rPr b="0" lang="en-US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datasets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balanceados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76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720000" y="2916000"/>
            <a:ext cx="4607640" cy="230364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5544000" y="2338560"/>
            <a:ext cx="365364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8"/>
          <p:cNvSpPr/>
          <p:nvPr/>
        </p:nvSpPr>
        <p:spPr>
          <a:xfrm>
            <a:off x="360000" y="1728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entanto, o mundo real nem sempre é balanceado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Detecção de Fraudes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Diagnósticos médicos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Espécies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 – Cachorro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 – Gato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…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5 - Mico Leão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3" name="CustomShape 19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rcRect l="9409" t="8052" r="3628" b="11503"/>
          <a:stretch/>
        </p:blipFill>
        <p:spPr>
          <a:xfrm>
            <a:off x="3780000" y="2340000"/>
            <a:ext cx="5039640" cy="146916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4190040" y="4024440"/>
            <a:ext cx="3909600" cy="263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" descr=""/>
          <p:cNvPicPr/>
          <p:nvPr/>
        </p:nvPicPr>
        <p:blipFill>
          <a:blip r:embed="rId1"/>
          <a:srcRect l="9310" t="12183" r="1633" b="0"/>
          <a:stretch/>
        </p:blipFill>
        <p:spPr>
          <a:xfrm>
            <a:off x="3780000" y="2520000"/>
            <a:ext cx="2699640" cy="255744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26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8" name="CustomShape 27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28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9"/>
          <p:cNvSpPr/>
          <p:nvPr/>
        </p:nvSpPr>
        <p:spPr>
          <a:xfrm>
            <a:off x="360000" y="1728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qual o problema disso em machine learning?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Treinamento enviesado (generalização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baixa)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0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353160" y="2557440"/>
            <a:ext cx="3426840" cy="252000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tretch/>
        </p:blipFill>
        <p:spPr>
          <a:xfrm>
            <a:off x="3065400" y="5372640"/>
            <a:ext cx="4314600" cy="102852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6904800" y="2553480"/>
            <a:ext cx="2455200" cy="23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56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7" name="CustomShape 57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CustomShape 58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59"/>
          <p:cNvSpPr/>
          <p:nvPr/>
        </p:nvSpPr>
        <p:spPr>
          <a:xfrm>
            <a:off x="360000" y="1728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qual o problema disso em machine learning?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60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2445840" y="3201120"/>
            <a:ext cx="5333760" cy="201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32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4" name="CustomShape 33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ustomShape 34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5"/>
          <p:cNvSpPr/>
          <p:nvPr/>
        </p:nvSpPr>
        <p:spPr>
          <a:xfrm>
            <a:off x="360000" y="1728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tratar ? 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Amostras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(Undersampling)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  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Aumento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Amostras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(Oversampling)</a:t>
            </a:r>
            <a:endParaRPr b="0" lang="pt-BR" sz="16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/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6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rcRect l="0" t="10455" r="13849" b="14"/>
          <a:stretch/>
        </p:blipFill>
        <p:spPr>
          <a:xfrm>
            <a:off x="4716000" y="4640400"/>
            <a:ext cx="2304000" cy="1760760"/>
          </a:xfrm>
          <a:prstGeom prst="rect">
            <a:avLst/>
          </a:prstGeom>
          <a:ln w="0">
            <a:noFill/>
          </a:ln>
        </p:spPr>
      </p:pic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1260000" y="4314960"/>
            <a:ext cx="2567880" cy="198504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3"/>
          <a:srcRect l="0" t="10455" r="13849" b="14"/>
          <a:stretch/>
        </p:blipFill>
        <p:spPr>
          <a:xfrm>
            <a:off x="2304360" y="1529280"/>
            <a:ext cx="2375640" cy="1815480"/>
          </a:xfrm>
          <a:prstGeom prst="rect">
            <a:avLst/>
          </a:prstGeom>
          <a:ln w="0">
            <a:noFill/>
          </a:ln>
        </p:spPr>
      </p:pic>
      <p:sp>
        <p:nvSpPr>
          <p:cNvPr id="272" name=""/>
          <p:cNvSpPr/>
          <p:nvPr/>
        </p:nvSpPr>
        <p:spPr>
          <a:xfrm>
            <a:off x="5832000" y="4680000"/>
            <a:ext cx="504000" cy="1296000"/>
          </a:xfrm>
          <a:prstGeom prst="rect">
            <a:avLst/>
          </a:prstGeom>
          <a:solidFill>
            <a:srgbClr val="00a933">
              <a:alpha val="5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"/>
          <p:cNvSpPr/>
          <p:nvPr/>
        </p:nvSpPr>
        <p:spPr>
          <a:xfrm>
            <a:off x="6480000" y="4680000"/>
            <a:ext cx="468000" cy="1440000"/>
          </a:xfrm>
          <a:prstGeom prst="rect">
            <a:avLst/>
          </a:prstGeom>
          <a:solidFill>
            <a:srgbClr val="55308d">
              <a:alpha val="5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74" name="" descr=""/>
          <p:cNvPicPr/>
          <p:nvPr/>
        </p:nvPicPr>
        <p:blipFill>
          <a:blip r:embed="rId4"/>
          <a:stretch/>
        </p:blipFill>
        <p:spPr>
          <a:xfrm>
            <a:off x="7084440" y="4500000"/>
            <a:ext cx="2455560" cy="190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Dados Desbalanceados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9"/>
          <p:cNvSpPr/>
          <p:nvPr/>
        </p:nvSpPr>
        <p:spPr>
          <a:xfrm>
            <a:off x="360000" y="1728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11"/>
          <p:cNvSpPr/>
          <p:nvPr/>
        </p:nvSpPr>
        <p:spPr>
          <a:xfrm>
            <a:off x="7608600" y="6814080"/>
            <a:ext cx="2278440" cy="5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Desbalanceados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rcRect l="0" t="10455" r="13849" b="14"/>
          <a:stretch/>
        </p:blipFill>
        <p:spPr>
          <a:xfrm>
            <a:off x="7560000" y="439560"/>
            <a:ext cx="2015640" cy="154044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2880000" y="2700000"/>
            <a:ext cx="432000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783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2023-03-19T12:40:30Z</dcterms:modified>
  <cp:revision>25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