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9" r:id="rId5"/>
    <p:sldId id="292" r:id="rId6"/>
    <p:sldId id="302" r:id="rId7"/>
    <p:sldId id="303" r:id="rId8"/>
    <p:sldId id="304" r:id="rId9"/>
    <p:sldId id="305" r:id="rId10"/>
    <p:sldId id="301" r:id="rId1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9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50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91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07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22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31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6%20-%20Image%20Descriptors/Lecture_06_Image_Descriptors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07 -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Lecture #06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Vector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 and Vertical Projections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mage Descriptors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Shape (</a:t>
            </a: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HoG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)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Textures (LBP, GABOR)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Classification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K-NN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Values that carry both spatial and intensity information (shape)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Weighted average of all pixel's intensities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pixel coordinates of 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Powers,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q, </a:t>
            </a:r>
            <a:r>
              <a:rPr lang="en-US" b="0" i="0" dirty="0">
                <a:effectLst/>
                <a:latin typeface="Inter"/>
              </a:rPr>
              <a:t>are the weights of the horizontal and vertical dimensions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HuMoments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(Hu 1962)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Translation and Scale Invariant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B29E5-FAF1-2F2D-5CBE-0ADB8C2E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39" y="2042458"/>
            <a:ext cx="2449926" cy="6386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558767-0EF5-FDA8-31EC-15B072A1E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0" y="4038898"/>
            <a:ext cx="7724171" cy="25058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CB69428-0B67-BE7B-2101-3C717DF7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39" y="2194858"/>
            <a:ext cx="2449926" cy="6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2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Histogram of Oriented Gradients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Computes the gradient and orientation of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Use a kernel to compute the Gradients (</a:t>
            </a:r>
            <a:r>
              <a:rPr lang="en-US" dirty="0" err="1">
                <a:latin typeface="Inter"/>
                <a:cs typeface="Calibri" panose="020F0502020204030204" pitchFamily="34" charset="0"/>
              </a:rPr>
              <a:t>i.e</a:t>
            </a:r>
            <a:r>
              <a:rPr lang="en-US" dirty="0">
                <a:latin typeface="Inter"/>
                <a:cs typeface="Calibri" panose="020F0502020204030204" pitchFamily="34" charset="0"/>
              </a:rPr>
              <a:t> 9x1)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Patch-Based Histogram (8x8, 16x16..)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og_feature">
            <a:extLst>
              <a:ext uri="{FF2B5EF4-FFF2-40B4-BE49-F238E27FC236}">
                <a16:creationId xmlns:a16="http://schemas.microsoft.com/office/drawing/2014/main" id="{687EB9A3-A41E-60CA-A278-0E1EC8C0E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65" y="3024357"/>
            <a:ext cx="1979141" cy="32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E1AC25-8689-4D1F-6D76-96028DF76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22" y="3112140"/>
            <a:ext cx="1560649" cy="306892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FC37ECB-57CF-656A-F10E-167ED0C1A8A7}"/>
              </a:ext>
            </a:extLst>
          </p:cNvPr>
          <p:cNvSpPr/>
          <p:nvPr/>
        </p:nvSpPr>
        <p:spPr>
          <a:xfrm>
            <a:off x="4118940" y="4339680"/>
            <a:ext cx="1135906" cy="36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73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Texture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Gabor Filters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Convolves the image using several Gaussian Kernels (Kernel Bank)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2A61DE-F644-9AE3-06FD-39188C12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2963660"/>
            <a:ext cx="3668589" cy="36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727262-A501-D314-5922-6D4AF173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11" y="2963660"/>
            <a:ext cx="3668589" cy="36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27D33C-D7B3-1172-9E1A-B90A2E4E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95" y="4191710"/>
            <a:ext cx="1528234" cy="101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5149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Texture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Binary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Convolves the image using a Circular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The resulting pixel is computed in the binary neighborhood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9AD8BA-53E4-1409-0248-18024CE0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17" y="1910429"/>
            <a:ext cx="2287498" cy="7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BC68CF-E8F3-A63F-0A09-0E6BABDD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115" y="3128675"/>
            <a:ext cx="7207870" cy="35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86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the similarity in a feature space (Euclidian Distance, Manhattan….)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K-Nearest Neighbors determines the class (Majority Vote)</a:t>
            </a:r>
          </a:p>
        </p:txBody>
      </p:sp>
      <p:pic>
        <p:nvPicPr>
          <p:cNvPr id="4102" name="Picture 6" descr="Figure">
            <a:extLst>
              <a:ext uri="{FF2B5EF4-FFF2-40B4-BE49-F238E27FC236}">
                <a16:creationId xmlns:a16="http://schemas.microsoft.com/office/drawing/2014/main" id="{71DA6758-FBA4-08CB-BDD4-53D85929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5" y="3429263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FFBB9B-AFF3-D1AC-21F5-48AEBD3F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23" y="3835520"/>
            <a:ext cx="364858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1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9A6867-9191-FBD3-D857-B84363E24D0B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610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327</Words>
  <Application>Microsoft Office PowerPoint</Application>
  <PresentationFormat>Personalizar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Inter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133</cp:revision>
  <dcterms:created xsi:type="dcterms:W3CDTF">2021-04-28T18:38:02Z</dcterms:created>
  <dcterms:modified xsi:type="dcterms:W3CDTF">2022-09-20T18:53:58Z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