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7"/>
  </p:notesMasterIdLst>
  <p:sldIdLst>
    <p:sldId id="256" r:id="rId3"/>
    <p:sldId id="257" r:id="rId4"/>
    <p:sldId id="258" r:id="rId5"/>
    <p:sldId id="266" r:id="rId6"/>
    <p:sldId id="261" r:id="rId7"/>
    <p:sldId id="263" r:id="rId8"/>
    <p:sldId id="264" r:id="rId9"/>
    <p:sldId id="265" r:id="rId10"/>
    <p:sldId id="268" r:id="rId11"/>
    <p:sldId id="269" r:id="rId12"/>
    <p:sldId id="272" r:id="rId13"/>
    <p:sldId id="270" r:id="rId14"/>
    <p:sldId id="271" r:id="rId15"/>
    <p:sldId id="273" r:id="rId16"/>
  </p:sldIdLst>
  <p:sldSz cx="10080625" cy="7559675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503B14-B72F-4545-8E19-219A304BE0C6}" v="96" dt="2022-08-02T10:17:19.9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10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 Gustavo Hochuli" userId="03e47721-5546-461c-8dc6-d9f4fc638cac" providerId="ADAL" clId="{D3503B14-B72F-4545-8E19-219A304BE0C6}"/>
    <pc:docChg chg="undo redo custSel addSld delSld modSld sldOrd">
      <pc:chgData name="Andre Gustavo Hochuli" userId="03e47721-5546-461c-8dc6-d9f4fc638cac" providerId="ADAL" clId="{D3503B14-B72F-4545-8E19-219A304BE0C6}" dt="2022-08-02T10:17:19.949" v="1387" actId="478"/>
      <pc:docMkLst>
        <pc:docMk/>
      </pc:docMkLst>
      <pc:sldChg chg="modSp mod">
        <pc:chgData name="Andre Gustavo Hochuli" userId="03e47721-5546-461c-8dc6-d9f4fc638cac" providerId="ADAL" clId="{D3503B14-B72F-4545-8E19-219A304BE0C6}" dt="2022-08-02T09:59:09.619" v="1044" actId="20577"/>
        <pc:sldMkLst>
          <pc:docMk/>
          <pc:sldMk cId="0" sldId="256"/>
        </pc:sldMkLst>
        <pc:spChg chg="mod">
          <ac:chgData name="Andre Gustavo Hochuli" userId="03e47721-5546-461c-8dc6-d9f4fc638cac" providerId="ADAL" clId="{D3503B14-B72F-4545-8E19-219A304BE0C6}" dt="2022-08-02T09:59:09.619" v="1044" actId="20577"/>
          <ac:spMkLst>
            <pc:docMk/>
            <pc:sldMk cId="0" sldId="256"/>
            <ac:spMk id="87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1T17:29:10.743" v="16" actId="20577"/>
          <ac:spMkLst>
            <pc:docMk/>
            <pc:sldMk cId="0" sldId="256"/>
            <ac:spMk id="88" creationId="{00000000-0000-0000-0000-000000000000}"/>
          </ac:spMkLst>
        </pc:spChg>
      </pc:sldChg>
      <pc:sldChg chg="modSp mod">
        <pc:chgData name="Andre Gustavo Hochuli" userId="03e47721-5546-461c-8dc6-d9f4fc638cac" providerId="ADAL" clId="{D3503B14-B72F-4545-8E19-219A304BE0C6}" dt="2022-08-02T10:00:17.114" v="1095" actId="20577"/>
        <pc:sldMkLst>
          <pc:docMk/>
          <pc:sldMk cId="0" sldId="257"/>
        </pc:sldMkLst>
        <pc:spChg chg="mod">
          <ac:chgData name="Andre Gustavo Hochuli" userId="03e47721-5546-461c-8dc6-d9f4fc638cac" providerId="ADAL" clId="{D3503B14-B72F-4545-8E19-219A304BE0C6}" dt="2022-08-02T09:59:26.160" v="1065" actId="6549"/>
          <ac:spMkLst>
            <pc:docMk/>
            <pc:sldMk cId="0" sldId="257"/>
            <ac:spMk id="89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2T10:00:11.530" v="1088" actId="20577"/>
          <ac:spMkLst>
            <pc:docMk/>
            <pc:sldMk cId="0" sldId="257"/>
            <ac:spMk id="90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2T10:00:17.114" v="1095" actId="20577"/>
          <ac:spMkLst>
            <pc:docMk/>
            <pc:sldMk cId="0" sldId="257"/>
            <ac:spMk id="91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1T17:49:43.273" v="120" actId="255"/>
          <ac:spMkLst>
            <pc:docMk/>
            <pc:sldMk cId="0" sldId="257"/>
            <ac:spMk id="92" creationId="{00000000-0000-0000-0000-000000000000}"/>
          </ac:spMkLst>
        </pc:spChg>
      </pc:sldChg>
      <pc:sldChg chg="addSp delSp modSp mod">
        <pc:chgData name="Andre Gustavo Hochuli" userId="03e47721-5546-461c-8dc6-d9f4fc638cac" providerId="ADAL" clId="{D3503B14-B72F-4545-8E19-219A304BE0C6}" dt="2022-08-02T10:00:31.689" v="1100"/>
        <pc:sldMkLst>
          <pc:docMk/>
          <pc:sldMk cId="194086119" sldId="258"/>
        </pc:sldMkLst>
        <pc:spChg chg="add del mod">
          <ac:chgData name="Andre Gustavo Hochuli" userId="03e47721-5546-461c-8dc6-d9f4fc638cac" providerId="ADAL" clId="{D3503B14-B72F-4545-8E19-219A304BE0C6}" dt="2022-08-02T10:00:24.969" v="1097"/>
          <ac:spMkLst>
            <pc:docMk/>
            <pc:sldMk cId="194086119" sldId="258"/>
            <ac:spMk id="8" creationId="{35975740-5CA9-3B67-4399-A6105F7B1C35}"/>
          </ac:spMkLst>
        </pc:spChg>
        <pc:spChg chg="add del mod">
          <ac:chgData name="Andre Gustavo Hochuli" userId="03e47721-5546-461c-8dc6-d9f4fc638cac" providerId="ADAL" clId="{D3503B14-B72F-4545-8E19-219A304BE0C6}" dt="2022-08-02T10:00:24.969" v="1097"/>
          <ac:spMkLst>
            <pc:docMk/>
            <pc:sldMk cId="194086119" sldId="258"/>
            <ac:spMk id="9" creationId="{EA903C14-E4C6-D1FE-32B8-7D60ED8D6DBD}"/>
          </ac:spMkLst>
        </pc:spChg>
        <pc:spChg chg="add mod">
          <ac:chgData name="Andre Gustavo Hochuli" userId="03e47721-5546-461c-8dc6-d9f4fc638cac" providerId="ADAL" clId="{D3503B14-B72F-4545-8E19-219A304BE0C6}" dt="2022-08-02T10:00:31.689" v="1100"/>
          <ac:spMkLst>
            <pc:docMk/>
            <pc:sldMk cId="194086119" sldId="258"/>
            <ac:spMk id="10" creationId="{E7A1ADE1-0191-107D-ED13-5CE768180276}"/>
          </ac:spMkLst>
        </pc:spChg>
        <pc:spChg chg="add mod">
          <ac:chgData name="Andre Gustavo Hochuli" userId="03e47721-5546-461c-8dc6-d9f4fc638cac" providerId="ADAL" clId="{D3503B14-B72F-4545-8E19-219A304BE0C6}" dt="2022-08-02T10:00:31.689" v="1100"/>
          <ac:spMkLst>
            <pc:docMk/>
            <pc:sldMk cId="194086119" sldId="258"/>
            <ac:spMk id="11" creationId="{C6B8AADE-C068-A5B6-3A62-DD33CB12629F}"/>
          </ac:spMkLst>
        </pc:spChg>
        <pc:spChg chg="mod">
          <ac:chgData name="Andre Gustavo Hochuli" userId="03e47721-5546-461c-8dc6-d9f4fc638cac" providerId="ADAL" clId="{D3503B14-B72F-4545-8E19-219A304BE0C6}" dt="2022-08-02T09:59:48.717" v="1071" actId="2711"/>
          <ac:spMkLst>
            <pc:docMk/>
            <pc:sldMk cId="194086119" sldId="258"/>
            <ac:spMk id="93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1T17:50:32.237" v="134" actId="20577"/>
          <ac:spMkLst>
            <pc:docMk/>
            <pc:sldMk cId="194086119" sldId="258"/>
            <ac:spMk id="94" creationId="{00000000-0000-0000-0000-000000000000}"/>
          </ac:spMkLst>
        </pc:spChg>
        <pc:spChg chg="del mod">
          <ac:chgData name="Andre Gustavo Hochuli" userId="03e47721-5546-461c-8dc6-d9f4fc638cac" providerId="ADAL" clId="{D3503B14-B72F-4545-8E19-219A304BE0C6}" dt="2022-08-02T10:00:28.648" v="1098" actId="478"/>
          <ac:spMkLst>
            <pc:docMk/>
            <pc:sldMk cId="194086119" sldId="258"/>
            <ac:spMk id="97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0:31.273" v="1099" actId="478"/>
          <ac:spMkLst>
            <pc:docMk/>
            <pc:sldMk cId="194086119" sldId="258"/>
            <ac:spMk id="98" creationId="{00000000-0000-0000-0000-000000000000}"/>
          </ac:spMkLst>
        </pc:spChg>
      </pc:sldChg>
      <pc:sldChg chg="addSp delSp modSp mod">
        <pc:chgData name="Andre Gustavo Hochuli" userId="03e47721-5546-461c-8dc6-d9f4fc638cac" providerId="ADAL" clId="{D3503B14-B72F-4545-8E19-219A304BE0C6}" dt="2022-08-02T10:00:40.028" v="1103"/>
        <pc:sldMkLst>
          <pc:docMk/>
          <pc:sldMk cId="0" sldId="259"/>
        </pc:sldMkLst>
        <pc:spChg chg="add mod">
          <ac:chgData name="Andre Gustavo Hochuli" userId="03e47721-5546-461c-8dc6-d9f4fc638cac" providerId="ADAL" clId="{D3503B14-B72F-4545-8E19-219A304BE0C6}" dt="2022-08-02T10:00:40.028" v="1103"/>
          <ac:spMkLst>
            <pc:docMk/>
            <pc:sldMk cId="0" sldId="259"/>
            <ac:spMk id="9" creationId="{7D27D924-BAD9-59EB-0956-442C5E618C62}"/>
          </ac:spMkLst>
        </pc:spChg>
        <pc:spChg chg="add mod">
          <ac:chgData name="Andre Gustavo Hochuli" userId="03e47721-5546-461c-8dc6-d9f4fc638cac" providerId="ADAL" clId="{D3503B14-B72F-4545-8E19-219A304BE0C6}" dt="2022-08-02T10:00:40.028" v="1103"/>
          <ac:spMkLst>
            <pc:docMk/>
            <pc:sldMk cId="0" sldId="259"/>
            <ac:spMk id="10" creationId="{78C456B9-B5EA-AE0A-55ED-2B32CE41C07D}"/>
          </ac:spMkLst>
        </pc:spChg>
        <pc:spChg chg="del mod">
          <ac:chgData name="Andre Gustavo Hochuli" userId="03e47721-5546-461c-8dc6-d9f4fc638cac" providerId="ADAL" clId="{D3503B14-B72F-4545-8E19-219A304BE0C6}" dt="2022-08-02T10:00:37.301" v="1101" actId="478"/>
          <ac:spMkLst>
            <pc:docMk/>
            <pc:sldMk cId="0" sldId="259"/>
            <ac:spMk id="101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0:38.769" v="1102" actId="478"/>
          <ac:spMkLst>
            <pc:docMk/>
            <pc:sldMk cId="0" sldId="259"/>
            <ac:spMk id="102" creationId="{00000000-0000-0000-0000-000000000000}"/>
          </ac:spMkLst>
        </pc:spChg>
        <pc:picChg chg="add mod">
          <ac:chgData name="Andre Gustavo Hochuli" userId="03e47721-5546-461c-8dc6-d9f4fc638cac" providerId="ADAL" clId="{D3503B14-B72F-4545-8E19-219A304BE0C6}" dt="2022-08-01T17:50:48.559" v="137" actId="1076"/>
          <ac:picMkLst>
            <pc:docMk/>
            <pc:sldMk cId="0" sldId="259"/>
            <ac:picMk id="1026" creationId="{0BF7B0AF-6F46-0FFB-0111-0D96DC1978DB}"/>
          </ac:picMkLst>
        </pc:picChg>
        <pc:picChg chg="add mod">
          <ac:chgData name="Andre Gustavo Hochuli" userId="03e47721-5546-461c-8dc6-d9f4fc638cac" providerId="ADAL" clId="{D3503B14-B72F-4545-8E19-219A304BE0C6}" dt="2022-08-01T17:50:53.791" v="138" actId="1076"/>
          <ac:picMkLst>
            <pc:docMk/>
            <pc:sldMk cId="0" sldId="259"/>
            <ac:picMk id="1028" creationId="{D3EB868C-856E-272B-E531-AAC1A3A9B6B9}"/>
          </ac:picMkLst>
        </pc:picChg>
        <pc:picChg chg="add mod">
          <ac:chgData name="Andre Gustavo Hochuli" userId="03e47721-5546-461c-8dc6-d9f4fc638cac" providerId="ADAL" clId="{D3503B14-B72F-4545-8E19-219A304BE0C6}" dt="2022-08-01T17:50:45.671" v="136" actId="14100"/>
          <ac:picMkLst>
            <pc:docMk/>
            <pc:sldMk cId="0" sldId="259"/>
            <ac:picMk id="1030" creationId="{06AB6B26-F77D-5802-A40F-3C95FE658496}"/>
          </ac:picMkLst>
        </pc:picChg>
      </pc:sldChg>
      <pc:sldChg chg="addSp delSp modSp mod">
        <pc:chgData name="Andre Gustavo Hochuli" userId="03e47721-5546-461c-8dc6-d9f4fc638cac" providerId="ADAL" clId="{D3503B14-B72F-4545-8E19-219A304BE0C6}" dt="2022-08-02T10:00:48.754" v="1106"/>
        <pc:sldMkLst>
          <pc:docMk/>
          <pc:sldMk cId="2855356280" sldId="260"/>
        </pc:sldMkLst>
        <pc:spChg chg="add mod">
          <ac:chgData name="Andre Gustavo Hochuli" userId="03e47721-5546-461c-8dc6-d9f4fc638cac" providerId="ADAL" clId="{D3503B14-B72F-4545-8E19-219A304BE0C6}" dt="2022-08-02T10:00:48.754" v="1106"/>
          <ac:spMkLst>
            <pc:docMk/>
            <pc:sldMk cId="2855356280" sldId="260"/>
            <ac:spMk id="8" creationId="{D212725E-6978-106C-3DC2-9274B63ADD8C}"/>
          </ac:spMkLst>
        </pc:spChg>
        <pc:spChg chg="add mod">
          <ac:chgData name="Andre Gustavo Hochuli" userId="03e47721-5546-461c-8dc6-d9f4fc638cac" providerId="ADAL" clId="{D3503B14-B72F-4545-8E19-219A304BE0C6}" dt="2022-08-02T10:00:48.754" v="1106"/>
          <ac:spMkLst>
            <pc:docMk/>
            <pc:sldMk cId="2855356280" sldId="260"/>
            <ac:spMk id="9" creationId="{45B2F7AF-4D1C-E634-0ADB-3CFA83E72C96}"/>
          </ac:spMkLst>
        </pc:spChg>
        <pc:spChg chg="del mod">
          <ac:chgData name="Andre Gustavo Hochuli" userId="03e47721-5546-461c-8dc6-d9f4fc638cac" providerId="ADAL" clId="{D3503B14-B72F-4545-8E19-219A304BE0C6}" dt="2022-08-02T10:00:45.514" v="1104" actId="478"/>
          <ac:spMkLst>
            <pc:docMk/>
            <pc:sldMk cId="2855356280" sldId="260"/>
            <ac:spMk id="105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0:48.259" v="1105" actId="478"/>
          <ac:spMkLst>
            <pc:docMk/>
            <pc:sldMk cId="2855356280" sldId="260"/>
            <ac:spMk id="106" creationId="{00000000-0000-0000-0000-000000000000}"/>
          </ac:spMkLst>
        </pc:spChg>
      </pc:sldChg>
      <pc:sldChg chg="addSp delSp modSp mod">
        <pc:chgData name="Andre Gustavo Hochuli" userId="03e47721-5546-461c-8dc6-d9f4fc638cac" providerId="ADAL" clId="{D3503B14-B72F-4545-8E19-219A304BE0C6}" dt="2022-08-02T10:00:54.701" v="1108"/>
        <pc:sldMkLst>
          <pc:docMk/>
          <pc:sldMk cId="129391775" sldId="261"/>
        </pc:sldMkLst>
        <pc:spChg chg="add mod">
          <ac:chgData name="Andre Gustavo Hochuli" userId="03e47721-5546-461c-8dc6-d9f4fc638cac" providerId="ADAL" clId="{D3503B14-B72F-4545-8E19-219A304BE0C6}" dt="2022-08-02T10:00:54.701" v="1108"/>
          <ac:spMkLst>
            <pc:docMk/>
            <pc:sldMk cId="129391775" sldId="261"/>
            <ac:spMk id="6" creationId="{34E25838-6FA0-72C1-5637-FE235A7ABB9C}"/>
          </ac:spMkLst>
        </pc:spChg>
        <pc:spChg chg="add mod">
          <ac:chgData name="Andre Gustavo Hochuli" userId="03e47721-5546-461c-8dc6-d9f4fc638cac" providerId="ADAL" clId="{D3503B14-B72F-4545-8E19-219A304BE0C6}" dt="2022-08-02T10:00:54.701" v="1108"/>
          <ac:spMkLst>
            <pc:docMk/>
            <pc:sldMk cId="129391775" sldId="261"/>
            <ac:spMk id="7" creationId="{D6BBD8FC-7C35-3182-E0CF-8F0C7279960D}"/>
          </ac:spMkLst>
        </pc:spChg>
        <pc:spChg chg="del mod">
          <ac:chgData name="Andre Gustavo Hochuli" userId="03e47721-5546-461c-8dc6-d9f4fc638cac" providerId="ADAL" clId="{D3503B14-B72F-4545-8E19-219A304BE0C6}" dt="2022-08-02T10:00:54.291" v="1107" actId="478"/>
          <ac:spMkLst>
            <pc:docMk/>
            <pc:sldMk cId="129391775" sldId="261"/>
            <ac:spMk id="110" creationId="{00000000-0000-0000-0000-000000000000}"/>
          </ac:spMkLst>
        </pc:spChg>
      </pc:sldChg>
      <pc:sldChg chg="addSp delSp modSp mod">
        <pc:chgData name="Andre Gustavo Hochuli" userId="03e47721-5546-461c-8dc6-d9f4fc638cac" providerId="ADAL" clId="{D3503B14-B72F-4545-8E19-219A304BE0C6}" dt="2022-08-02T10:01:03.740" v="1111"/>
        <pc:sldMkLst>
          <pc:docMk/>
          <pc:sldMk cId="2069364982" sldId="262"/>
        </pc:sldMkLst>
        <pc:spChg chg="add mod">
          <ac:chgData name="Andre Gustavo Hochuli" userId="03e47721-5546-461c-8dc6-d9f4fc638cac" providerId="ADAL" clId="{D3503B14-B72F-4545-8E19-219A304BE0C6}" dt="2022-08-02T10:01:03.740" v="1111"/>
          <ac:spMkLst>
            <pc:docMk/>
            <pc:sldMk cId="2069364982" sldId="262"/>
            <ac:spMk id="9" creationId="{AD3F96D6-B270-E9B4-C360-E3129CFC3FFD}"/>
          </ac:spMkLst>
        </pc:spChg>
        <pc:spChg chg="add mod">
          <ac:chgData name="Andre Gustavo Hochuli" userId="03e47721-5546-461c-8dc6-d9f4fc638cac" providerId="ADAL" clId="{D3503B14-B72F-4545-8E19-219A304BE0C6}" dt="2022-08-02T10:01:03.740" v="1111"/>
          <ac:spMkLst>
            <pc:docMk/>
            <pc:sldMk cId="2069364982" sldId="262"/>
            <ac:spMk id="10" creationId="{25C04D3E-B4BC-DF37-4309-EAE28124C4C8}"/>
          </ac:spMkLst>
        </pc:spChg>
        <pc:spChg chg="del mod">
          <ac:chgData name="Andre Gustavo Hochuli" userId="03e47721-5546-461c-8dc6-d9f4fc638cac" providerId="ADAL" clId="{D3503B14-B72F-4545-8E19-219A304BE0C6}" dt="2022-08-02T10:01:02.574" v="1110" actId="478"/>
          <ac:spMkLst>
            <pc:docMk/>
            <pc:sldMk cId="2069364982" sldId="262"/>
            <ac:spMk id="115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1:01.072" v="1109" actId="478"/>
          <ac:spMkLst>
            <pc:docMk/>
            <pc:sldMk cId="2069364982" sldId="262"/>
            <ac:spMk id="116" creationId="{00000000-0000-0000-0000-000000000000}"/>
          </ac:spMkLst>
        </pc:spChg>
        <pc:picChg chg="mod">
          <ac:chgData name="Andre Gustavo Hochuli" userId="03e47721-5546-461c-8dc6-d9f4fc638cac" providerId="ADAL" clId="{D3503B14-B72F-4545-8E19-219A304BE0C6}" dt="2022-08-01T17:51:03.569" v="140" actId="1076"/>
          <ac:picMkLst>
            <pc:docMk/>
            <pc:sldMk cId="2069364982" sldId="262"/>
            <ac:picMk id="117" creationId="{00000000-0000-0000-0000-000000000000}"/>
          </ac:picMkLst>
        </pc:picChg>
      </pc:sldChg>
      <pc:sldChg chg="addSp delSp modSp mod">
        <pc:chgData name="Andre Gustavo Hochuli" userId="03e47721-5546-461c-8dc6-d9f4fc638cac" providerId="ADAL" clId="{D3503B14-B72F-4545-8E19-219A304BE0C6}" dt="2022-08-02T10:01:10.743" v="1114"/>
        <pc:sldMkLst>
          <pc:docMk/>
          <pc:sldMk cId="1165297265" sldId="263"/>
        </pc:sldMkLst>
        <pc:spChg chg="add mod">
          <ac:chgData name="Andre Gustavo Hochuli" userId="03e47721-5546-461c-8dc6-d9f4fc638cac" providerId="ADAL" clId="{D3503B14-B72F-4545-8E19-219A304BE0C6}" dt="2022-08-02T10:01:10.743" v="1114"/>
          <ac:spMkLst>
            <pc:docMk/>
            <pc:sldMk cId="1165297265" sldId="263"/>
            <ac:spMk id="8" creationId="{067A4880-9A2A-479C-84DF-1D162BEA0735}"/>
          </ac:spMkLst>
        </pc:spChg>
        <pc:spChg chg="add mod">
          <ac:chgData name="Andre Gustavo Hochuli" userId="03e47721-5546-461c-8dc6-d9f4fc638cac" providerId="ADAL" clId="{D3503B14-B72F-4545-8E19-219A304BE0C6}" dt="2022-08-02T10:01:10.743" v="1114"/>
          <ac:spMkLst>
            <pc:docMk/>
            <pc:sldMk cId="1165297265" sldId="263"/>
            <ac:spMk id="9" creationId="{453DE290-2C27-AC1C-DBDA-B0B3E7D3251C}"/>
          </ac:spMkLst>
        </pc:spChg>
        <pc:spChg chg="mod">
          <ac:chgData name="Andre Gustavo Hochuli" userId="03e47721-5546-461c-8dc6-d9f4fc638cac" providerId="ADAL" clId="{D3503B14-B72F-4545-8E19-219A304BE0C6}" dt="2022-08-01T17:48:49.861" v="119" actId="403"/>
          <ac:spMkLst>
            <pc:docMk/>
            <pc:sldMk cId="1165297265" sldId="263"/>
            <ac:spMk id="121" creationId="{00000000-0000-0000-0000-000000000000}"/>
          </ac:spMkLst>
        </pc:spChg>
        <pc:spChg chg="del mod">
          <ac:chgData name="Andre Gustavo Hochuli" userId="03e47721-5546-461c-8dc6-d9f4fc638cac" providerId="ADAL" clId="{D3503B14-B72F-4545-8E19-219A304BE0C6}" dt="2022-08-02T10:01:08.108" v="1112" actId="478"/>
          <ac:spMkLst>
            <pc:docMk/>
            <pc:sldMk cId="1165297265" sldId="263"/>
            <ac:spMk id="122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1:09.871" v="1113" actId="478"/>
          <ac:spMkLst>
            <pc:docMk/>
            <pc:sldMk cId="1165297265" sldId="263"/>
            <ac:spMk id="123" creationId="{00000000-0000-0000-0000-000000000000}"/>
          </ac:spMkLst>
        </pc:spChg>
      </pc:sldChg>
      <pc:sldChg chg="addSp delSp modSp mod">
        <pc:chgData name="Andre Gustavo Hochuli" userId="03e47721-5546-461c-8dc6-d9f4fc638cac" providerId="ADAL" clId="{D3503B14-B72F-4545-8E19-219A304BE0C6}" dt="2022-08-02T10:01:21.356" v="1117"/>
        <pc:sldMkLst>
          <pc:docMk/>
          <pc:sldMk cId="2825761781" sldId="264"/>
        </pc:sldMkLst>
        <pc:spChg chg="add mod">
          <ac:chgData name="Andre Gustavo Hochuli" userId="03e47721-5546-461c-8dc6-d9f4fc638cac" providerId="ADAL" clId="{D3503B14-B72F-4545-8E19-219A304BE0C6}" dt="2022-08-02T10:01:21.356" v="1117"/>
          <ac:spMkLst>
            <pc:docMk/>
            <pc:sldMk cId="2825761781" sldId="264"/>
            <ac:spMk id="7" creationId="{8F8094B1-7CFC-95B0-39F3-0677915D3FCA}"/>
          </ac:spMkLst>
        </pc:spChg>
        <pc:spChg chg="add mod">
          <ac:chgData name="Andre Gustavo Hochuli" userId="03e47721-5546-461c-8dc6-d9f4fc638cac" providerId="ADAL" clId="{D3503B14-B72F-4545-8E19-219A304BE0C6}" dt="2022-08-02T10:01:21.356" v="1117"/>
          <ac:spMkLst>
            <pc:docMk/>
            <pc:sldMk cId="2825761781" sldId="264"/>
            <ac:spMk id="8" creationId="{F9F5CFCC-C22D-CBCA-820A-C7FBF8FEEBD8}"/>
          </ac:spMkLst>
        </pc:spChg>
        <pc:spChg chg="mod">
          <ac:chgData name="Andre Gustavo Hochuli" userId="03e47721-5546-461c-8dc6-d9f4fc638cac" providerId="ADAL" clId="{D3503B14-B72F-4545-8E19-219A304BE0C6}" dt="2022-08-01T17:48:37.149" v="112" actId="403"/>
          <ac:spMkLst>
            <pc:docMk/>
            <pc:sldMk cId="2825761781" sldId="264"/>
            <ac:spMk id="127" creationId="{00000000-0000-0000-0000-000000000000}"/>
          </ac:spMkLst>
        </pc:spChg>
        <pc:spChg chg="del mod">
          <ac:chgData name="Andre Gustavo Hochuli" userId="03e47721-5546-461c-8dc6-d9f4fc638cac" providerId="ADAL" clId="{D3503B14-B72F-4545-8E19-219A304BE0C6}" dt="2022-08-02T10:01:17.869" v="1115" actId="478"/>
          <ac:spMkLst>
            <pc:docMk/>
            <pc:sldMk cId="2825761781" sldId="264"/>
            <ac:spMk id="128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1:20.450" v="1116" actId="478"/>
          <ac:spMkLst>
            <pc:docMk/>
            <pc:sldMk cId="2825761781" sldId="264"/>
            <ac:spMk id="129" creationId="{00000000-0000-0000-0000-000000000000}"/>
          </ac:spMkLst>
        </pc:spChg>
        <pc:picChg chg="mod">
          <ac:chgData name="Andre Gustavo Hochuli" userId="03e47721-5546-461c-8dc6-d9f4fc638cac" providerId="ADAL" clId="{D3503B14-B72F-4545-8E19-219A304BE0C6}" dt="2022-08-01T17:51:18.626" v="142" actId="14100"/>
          <ac:picMkLst>
            <pc:docMk/>
            <pc:sldMk cId="2825761781" sldId="264"/>
            <ac:picMk id="130" creationId="{00000000-0000-0000-0000-000000000000}"/>
          </ac:picMkLst>
        </pc:picChg>
      </pc:sldChg>
      <pc:sldChg chg="addSp delSp modSp mod">
        <pc:chgData name="Andre Gustavo Hochuli" userId="03e47721-5546-461c-8dc6-d9f4fc638cac" providerId="ADAL" clId="{D3503B14-B72F-4545-8E19-219A304BE0C6}" dt="2022-08-02T10:01:30.772" v="1120"/>
        <pc:sldMkLst>
          <pc:docMk/>
          <pc:sldMk cId="3679542106" sldId="265"/>
        </pc:sldMkLst>
        <pc:spChg chg="add mod">
          <ac:chgData name="Andre Gustavo Hochuli" userId="03e47721-5546-461c-8dc6-d9f4fc638cac" providerId="ADAL" clId="{D3503B14-B72F-4545-8E19-219A304BE0C6}" dt="2022-08-02T10:01:30.772" v="1120"/>
          <ac:spMkLst>
            <pc:docMk/>
            <pc:sldMk cId="3679542106" sldId="265"/>
            <ac:spMk id="11" creationId="{EEC11559-7D41-105D-E8BB-399466F507B3}"/>
          </ac:spMkLst>
        </pc:spChg>
        <pc:spChg chg="add mod">
          <ac:chgData name="Andre Gustavo Hochuli" userId="03e47721-5546-461c-8dc6-d9f4fc638cac" providerId="ADAL" clId="{D3503B14-B72F-4545-8E19-219A304BE0C6}" dt="2022-08-02T10:01:30.772" v="1120"/>
          <ac:spMkLst>
            <pc:docMk/>
            <pc:sldMk cId="3679542106" sldId="265"/>
            <ac:spMk id="12" creationId="{69981A3E-6491-87E6-D008-FC95EF9D6E94}"/>
          </ac:spMkLst>
        </pc:spChg>
        <pc:spChg chg="mod">
          <ac:chgData name="Andre Gustavo Hochuli" userId="03e47721-5546-461c-8dc6-d9f4fc638cac" providerId="ADAL" clId="{D3503B14-B72F-4545-8E19-219A304BE0C6}" dt="2022-08-01T17:48:26.637" v="102" actId="20577"/>
          <ac:spMkLst>
            <pc:docMk/>
            <pc:sldMk cId="3679542106" sldId="265"/>
            <ac:spMk id="132" creationId="{00000000-0000-0000-0000-000000000000}"/>
          </ac:spMkLst>
        </pc:spChg>
        <pc:spChg chg="del mod">
          <ac:chgData name="Andre Gustavo Hochuli" userId="03e47721-5546-461c-8dc6-d9f4fc638cac" providerId="ADAL" clId="{D3503B14-B72F-4545-8E19-219A304BE0C6}" dt="2022-08-02T10:01:28.558" v="1118" actId="478"/>
          <ac:spMkLst>
            <pc:docMk/>
            <pc:sldMk cId="3679542106" sldId="265"/>
            <ac:spMk id="133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1:29.526" v="1119" actId="478"/>
          <ac:spMkLst>
            <pc:docMk/>
            <pc:sldMk cId="3679542106" sldId="265"/>
            <ac:spMk id="134" creationId="{00000000-0000-0000-0000-000000000000}"/>
          </ac:spMkLst>
        </pc:spChg>
      </pc:sldChg>
      <pc:sldChg chg="addSp delSp modSp mod">
        <pc:chgData name="Andre Gustavo Hochuli" userId="03e47721-5546-461c-8dc6-d9f4fc638cac" providerId="ADAL" clId="{D3503B14-B72F-4545-8E19-219A304BE0C6}" dt="2022-08-02T10:14:53.106" v="1377" actId="790"/>
        <pc:sldMkLst>
          <pc:docMk/>
          <pc:sldMk cId="434662466" sldId="266"/>
        </pc:sldMkLst>
        <pc:spChg chg="add del mod">
          <ac:chgData name="Andre Gustavo Hochuli" userId="03e47721-5546-461c-8dc6-d9f4fc638cac" providerId="ADAL" clId="{D3503B14-B72F-4545-8E19-219A304BE0C6}" dt="2022-08-02T10:01:40.301" v="1123"/>
          <ac:spMkLst>
            <pc:docMk/>
            <pc:sldMk cId="434662466" sldId="266"/>
            <ac:spMk id="6" creationId="{79C6E655-0BEC-976A-B631-A8B74CFE84F8}"/>
          </ac:spMkLst>
        </pc:spChg>
        <pc:spChg chg="add del mod">
          <ac:chgData name="Andre Gustavo Hochuli" userId="03e47721-5546-461c-8dc6-d9f4fc638cac" providerId="ADAL" clId="{D3503B14-B72F-4545-8E19-219A304BE0C6}" dt="2022-08-02T10:01:40.301" v="1123"/>
          <ac:spMkLst>
            <pc:docMk/>
            <pc:sldMk cId="434662466" sldId="266"/>
            <ac:spMk id="7" creationId="{6D0BFD51-FC3E-8F6C-B0F5-4786ED23FE79}"/>
          </ac:spMkLst>
        </pc:spChg>
        <pc:spChg chg="add mod">
          <ac:chgData name="Andre Gustavo Hochuli" userId="03e47721-5546-461c-8dc6-d9f4fc638cac" providerId="ADAL" clId="{D3503B14-B72F-4545-8E19-219A304BE0C6}" dt="2022-08-02T10:01:42.517" v="1125"/>
          <ac:spMkLst>
            <pc:docMk/>
            <pc:sldMk cId="434662466" sldId="266"/>
            <ac:spMk id="8" creationId="{90822FE6-51D2-3B41-70C5-E1ABE3FD51E3}"/>
          </ac:spMkLst>
        </pc:spChg>
        <pc:spChg chg="add mod">
          <ac:chgData name="Andre Gustavo Hochuli" userId="03e47721-5546-461c-8dc6-d9f4fc638cac" providerId="ADAL" clId="{D3503B14-B72F-4545-8E19-219A304BE0C6}" dt="2022-08-02T10:01:42.517" v="1125"/>
          <ac:spMkLst>
            <pc:docMk/>
            <pc:sldMk cId="434662466" sldId="266"/>
            <ac:spMk id="9" creationId="{51680B7E-643D-2CBF-B65E-E32532E6E14E}"/>
          </ac:spMkLst>
        </pc:spChg>
        <pc:spChg chg="mod">
          <ac:chgData name="Andre Gustavo Hochuli" userId="03e47721-5546-461c-8dc6-d9f4fc638cac" providerId="ADAL" clId="{D3503B14-B72F-4545-8E19-219A304BE0C6}" dt="2022-08-02T10:14:53.106" v="1377" actId="790"/>
          <ac:spMkLst>
            <pc:docMk/>
            <pc:sldMk cId="434662466" sldId="266"/>
            <ac:spMk id="141" creationId="{00000000-0000-0000-0000-000000000000}"/>
          </ac:spMkLst>
        </pc:spChg>
        <pc:spChg chg="del mod">
          <ac:chgData name="Andre Gustavo Hochuli" userId="03e47721-5546-461c-8dc6-d9f4fc638cac" providerId="ADAL" clId="{D3503B14-B72F-4545-8E19-219A304BE0C6}" dt="2022-08-02T10:01:38.322" v="1121" actId="478"/>
          <ac:spMkLst>
            <pc:docMk/>
            <pc:sldMk cId="434662466" sldId="266"/>
            <ac:spMk id="142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1:42.062" v="1124" actId="478"/>
          <ac:spMkLst>
            <pc:docMk/>
            <pc:sldMk cId="434662466" sldId="266"/>
            <ac:spMk id="143" creationId="{00000000-0000-0000-0000-000000000000}"/>
          </ac:spMkLst>
        </pc:spChg>
      </pc:sldChg>
      <pc:sldChg chg="addSp delSp modSp mod ord">
        <pc:chgData name="Andre Gustavo Hochuli" userId="03e47721-5546-461c-8dc6-d9f4fc638cac" providerId="ADAL" clId="{D3503B14-B72F-4545-8E19-219A304BE0C6}" dt="2022-08-02T10:15:07.927" v="1378" actId="790"/>
        <pc:sldMkLst>
          <pc:docMk/>
          <pc:sldMk cId="0" sldId="267"/>
        </pc:sldMkLst>
        <pc:spChg chg="add mod">
          <ac:chgData name="Andre Gustavo Hochuli" userId="03e47721-5546-461c-8dc6-d9f4fc638cac" providerId="ADAL" clId="{D3503B14-B72F-4545-8E19-219A304BE0C6}" dt="2022-08-02T10:05:06.496" v="1178"/>
          <ac:spMkLst>
            <pc:docMk/>
            <pc:sldMk cId="0" sldId="267"/>
            <ac:spMk id="6" creationId="{7B38F3DA-4F51-5292-3171-89916A91E2F6}"/>
          </ac:spMkLst>
        </pc:spChg>
        <pc:spChg chg="add mod">
          <ac:chgData name="Andre Gustavo Hochuli" userId="03e47721-5546-461c-8dc6-d9f4fc638cac" providerId="ADAL" clId="{D3503B14-B72F-4545-8E19-219A304BE0C6}" dt="2022-08-02T10:05:06.496" v="1178"/>
          <ac:spMkLst>
            <pc:docMk/>
            <pc:sldMk cId="0" sldId="267"/>
            <ac:spMk id="7" creationId="{70BE743F-EE96-B971-0B91-52E1F6EE3A3B}"/>
          </ac:spMkLst>
        </pc:spChg>
        <pc:spChg chg="mod">
          <ac:chgData name="Andre Gustavo Hochuli" userId="03e47721-5546-461c-8dc6-d9f4fc638cac" providerId="ADAL" clId="{D3503B14-B72F-4545-8E19-219A304BE0C6}" dt="2022-08-02T10:07:08.479" v="1243" actId="313"/>
          <ac:spMkLst>
            <pc:docMk/>
            <pc:sldMk cId="0" sldId="267"/>
            <ac:spMk id="144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2T10:15:07.927" v="1378" actId="790"/>
          <ac:spMkLst>
            <pc:docMk/>
            <pc:sldMk cId="0" sldId="267"/>
            <ac:spMk id="145" creationId="{00000000-0000-0000-0000-000000000000}"/>
          </ac:spMkLst>
        </pc:spChg>
        <pc:spChg chg="del mod">
          <ac:chgData name="Andre Gustavo Hochuli" userId="03e47721-5546-461c-8dc6-d9f4fc638cac" providerId="ADAL" clId="{D3503B14-B72F-4545-8E19-219A304BE0C6}" dt="2022-08-02T10:04:46.229" v="1174" actId="478"/>
          <ac:spMkLst>
            <pc:docMk/>
            <pc:sldMk cId="0" sldId="267"/>
            <ac:spMk id="146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4:47.896" v="1175" actId="478"/>
          <ac:spMkLst>
            <pc:docMk/>
            <pc:sldMk cId="0" sldId="267"/>
            <ac:spMk id="147" creationId="{00000000-0000-0000-0000-000000000000}"/>
          </ac:spMkLst>
        </pc:spChg>
      </pc:sldChg>
      <pc:sldChg chg="modSp mod">
        <pc:chgData name="Andre Gustavo Hochuli" userId="03e47721-5546-461c-8dc6-d9f4fc638cac" providerId="ADAL" clId="{D3503B14-B72F-4545-8E19-219A304BE0C6}" dt="2022-08-01T18:07:47.021" v="601" actId="20577"/>
        <pc:sldMkLst>
          <pc:docMk/>
          <pc:sldMk cId="4095690260" sldId="268"/>
        </pc:sldMkLst>
        <pc:spChg chg="mod">
          <ac:chgData name="Andre Gustavo Hochuli" userId="03e47721-5546-461c-8dc6-d9f4fc638cac" providerId="ADAL" clId="{D3503B14-B72F-4545-8E19-219A304BE0C6}" dt="2022-08-01T18:07:47.021" v="601" actId="20577"/>
          <ac:spMkLst>
            <pc:docMk/>
            <pc:sldMk cId="4095690260" sldId="268"/>
            <ac:spMk id="148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1T17:51:51.513" v="177" actId="6549"/>
          <ac:spMkLst>
            <pc:docMk/>
            <pc:sldMk cId="4095690260" sldId="268"/>
            <ac:spMk id="149" creationId="{00000000-0000-0000-0000-000000000000}"/>
          </ac:spMkLst>
        </pc:spChg>
      </pc:sldChg>
      <pc:sldChg chg="addSp delSp modSp mod">
        <pc:chgData name="Andre Gustavo Hochuli" userId="03e47721-5546-461c-8dc6-d9f4fc638cac" providerId="ADAL" clId="{D3503B14-B72F-4545-8E19-219A304BE0C6}" dt="2022-08-02T10:14:45.506" v="1376" actId="790"/>
        <pc:sldMkLst>
          <pc:docMk/>
          <pc:sldMk cId="32196261" sldId="269"/>
        </pc:sldMkLst>
        <pc:spChg chg="add mod">
          <ac:chgData name="Andre Gustavo Hochuli" userId="03e47721-5546-461c-8dc6-d9f4fc638cac" providerId="ADAL" clId="{D3503B14-B72F-4545-8E19-219A304BE0C6}" dt="2022-08-02T10:05:02.238" v="1176"/>
          <ac:spMkLst>
            <pc:docMk/>
            <pc:sldMk cId="32196261" sldId="269"/>
            <ac:spMk id="6" creationId="{36BAF31D-3C7F-4BFB-C367-3C3533D98DBA}"/>
          </ac:spMkLst>
        </pc:spChg>
        <pc:spChg chg="add mod">
          <ac:chgData name="Andre Gustavo Hochuli" userId="03e47721-5546-461c-8dc6-d9f4fc638cac" providerId="ADAL" clId="{D3503B14-B72F-4545-8E19-219A304BE0C6}" dt="2022-08-02T10:05:02.238" v="1176"/>
          <ac:spMkLst>
            <pc:docMk/>
            <pc:sldMk cId="32196261" sldId="269"/>
            <ac:spMk id="7" creationId="{071554C1-61DD-0A1E-23A5-B38D51238E80}"/>
          </ac:spMkLst>
        </pc:spChg>
        <pc:spChg chg="mod">
          <ac:chgData name="Andre Gustavo Hochuli" userId="03e47721-5546-461c-8dc6-d9f4fc638cac" providerId="ADAL" clId="{D3503B14-B72F-4545-8E19-219A304BE0C6}" dt="2022-08-02T10:04:11.568" v="1162"/>
          <ac:spMkLst>
            <pc:docMk/>
            <pc:sldMk cId="32196261" sldId="269"/>
            <ac:spMk id="150" creationId="{00000000-0000-0000-0000-000000000000}"/>
          </ac:spMkLst>
        </pc:spChg>
        <pc:spChg chg="add del mod">
          <ac:chgData name="Andre Gustavo Hochuli" userId="03e47721-5546-461c-8dc6-d9f4fc638cac" providerId="ADAL" clId="{D3503B14-B72F-4545-8E19-219A304BE0C6}" dt="2022-08-02T10:04:00.024" v="1159" actId="478"/>
          <ac:spMkLst>
            <pc:docMk/>
            <pc:sldMk cId="32196261" sldId="269"/>
            <ac:spMk id="151" creationId="{00000000-0000-0000-0000-000000000000}"/>
          </ac:spMkLst>
        </pc:spChg>
        <pc:spChg chg="add del">
          <ac:chgData name="Andre Gustavo Hochuli" userId="03e47721-5546-461c-8dc6-d9f4fc638cac" providerId="ADAL" clId="{D3503B14-B72F-4545-8E19-219A304BE0C6}" dt="2022-08-02T10:04:00.024" v="1159" actId="478"/>
          <ac:spMkLst>
            <pc:docMk/>
            <pc:sldMk cId="32196261" sldId="269"/>
            <ac:spMk id="152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2T10:14:45.506" v="1376" actId="790"/>
          <ac:spMkLst>
            <pc:docMk/>
            <pc:sldMk cId="32196261" sldId="269"/>
            <ac:spMk id="153" creationId="{00000000-0000-0000-0000-000000000000}"/>
          </ac:spMkLst>
        </pc:spChg>
      </pc:sldChg>
      <pc:sldChg chg="addSp delSp modSp mod">
        <pc:chgData name="Andre Gustavo Hochuli" userId="03e47721-5546-461c-8dc6-d9f4fc638cac" providerId="ADAL" clId="{D3503B14-B72F-4545-8E19-219A304BE0C6}" dt="2022-08-02T10:17:19.949" v="1387" actId="478"/>
        <pc:sldMkLst>
          <pc:docMk/>
          <pc:sldMk cId="3362473095" sldId="270"/>
        </pc:sldMkLst>
        <pc:spChg chg="add mod">
          <ac:chgData name="Andre Gustavo Hochuli" userId="03e47721-5546-461c-8dc6-d9f4fc638cac" providerId="ADAL" clId="{D3503B14-B72F-4545-8E19-219A304BE0C6}" dt="2022-08-02T10:05:03.182" v="1177"/>
          <ac:spMkLst>
            <pc:docMk/>
            <pc:sldMk cId="3362473095" sldId="270"/>
            <ac:spMk id="8" creationId="{326DC9B1-57B2-AF94-5F66-66428E7939AA}"/>
          </ac:spMkLst>
        </pc:spChg>
        <pc:spChg chg="add mod">
          <ac:chgData name="Andre Gustavo Hochuli" userId="03e47721-5546-461c-8dc6-d9f4fc638cac" providerId="ADAL" clId="{D3503B14-B72F-4545-8E19-219A304BE0C6}" dt="2022-08-02T10:05:03.182" v="1177"/>
          <ac:spMkLst>
            <pc:docMk/>
            <pc:sldMk cId="3362473095" sldId="270"/>
            <ac:spMk id="9" creationId="{2E27E02B-7DB3-E1EC-27D0-A2C6C7285F6A}"/>
          </ac:spMkLst>
        </pc:spChg>
        <pc:spChg chg="add del mod">
          <ac:chgData name="Andre Gustavo Hochuli" userId="03e47721-5546-461c-8dc6-d9f4fc638cac" providerId="ADAL" clId="{D3503B14-B72F-4545-8E19-219A304BE0C6}" dt="2022-08-02T10:04:00.175" v="1160" actId="478"/>
          <ac:spMkLst>
            <pc:docMk/>
            <pc:sldMk cId="3362473095" sldId="270"/>
            <ac:spMk id="155" creationId="{00000000-0000-0000-0000-000000000000}"/>
          </ac:spMkLst>
        </pc:spChg>
        <pc:spChg chg="add del">
          <ac:chgData name="Andre Gustavo Hochuli" userId="03e47721-5546-461c-8dc6-d9f4fc638cac" providerId="ADAL" clId="{D3503B14-B72F-4545-8E19-219A304BE0C6}" dt="2022-08-02T10:04:00.320" v="1161" actId="478"/>
          <ac:spMkLst>
            <pc:docMk/>
            <pc:sldMk cId="3362473095" sldId="270"/>
            <ac:spMk id="156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2T10:14:37.676" v="1375" actId="790"/>
          <ac:spMkLst>
            <pc:docMk/>
            <pc:sldMk cId="3362473095" sldId="270"/>
            <ac:spMk id="157" creationId="{00000000-0000-0000-0000-000000000000}"/>
          </ac:spMkLst>
        </pc:spChg>
        <pc:picChg chg="add del mod">
          <ac:chgData name="Andre Gustavo Hochuli" userId="03e47721-5546-461c-8dc6-d9f4fc638cac" providerId="ADAL" clId="{D3503B14-B72F-4545-8E19-219A304BE0C6}" dt="2022-08-01T18:14:06.728" v="630" actId="22"/>
          <ac:picMkLst>
            <pc:docMk/>
            <pc:sldMk cId="3362473095" sldId="270"/>
            <ac:picMk id="3" creationId="{768C5E0C-437A-AF4A-AC1B-19D5424D318E}"/>
          </ac:picMkLst>
        </pc:picChg>
        <pc:picChg chg="mod">
          <ac:chgData name="Andre Gustavo Hochuli" userId="03e47721-5546-461c-8dc6-d9f4fc638cac" providerId="ADAL" clId="{D3503B14-B72F-4545-8E19-219A304BE0C6}" dt="2022-08-01T17:54:50.884" v="228" actId="1076"/>
          <ac:picMkLst>
            <pc:docMk/>
            <pc:sldMk cId="3362473095" sldId="270"/>
            <ac:picMk id="158" creationId="{00000000-0000-0000-0000-000000000000}"/>
          </ac:picMkLst>
        </pc:picChg>
        <pc:picChg chg="add del mod">
          <ac:chgData name="Andre Gustavo Hochuli" userId="03e47721-5546-461c-8dc6-d9f4fc638cac" providerId="ADAL" clId="{D3503B14-B72F-4545-8E19-219A304BE0C6}" dt="2022-08-02T10:17:19.949" v="1387" actId="478"/>
          <ac:picMkLst>
            <pc:docMk/>
            <pc:sldMk cId="3362473095" sldId="270"/>
            <ac:picMk id="3074" creationId="{D14F6D65-7B35-1DDB-17F6-8A4A7BCA1C58}"/>
          </ac:picMkLst>
        </pc:picChg>
      </pc:sldChg>
      <pc:sldChg chg="addSp delSp modSp add mod">
        <pc:chgData name="Andre Gustavo Hochuli" userId="03e47721-5546-461c-8dc6-d9f4fc638cac" providerId="ADAL" clId="{D3503B14-B72F-4545-8E19-219A304BE0C6}" dt="2022-08-02T10:14:29.693" v="1374" actId="790"/>
        <pc:sldMkLst>
          <pc:docMk/>
          <pc:sldMk cId="2690643409" sldId="271"/>
        </pc:sldMkLst>
        <pc:spChg chg="add mod">
          <ac:chgData name="Andre Gustavo Hochuli" userId="03e47721-5546-461c-8dc6-d9f4fc638cac" providerId="ADAL" clId="{D3503B14-B72F-4545-8E19-219A304BE0C6}" dt="2022-08-02T10:05:12.111" v="1182"/>
          <ac:spMkLst>
            <pc:docMk/>
            <pc:sldMk cId="2690643409" sldId="271"/>
            <ac:spMk id="9" creationId="{4EB61A56-4740-2251-E146-3493BF0BA56C}"/>
          </ac:spMkLst>
        </pc:spChg>
        <pc:spChg chg="add mod">
          <ac:chgData name="Andre Gustavo Hochuli" userId="03e47721-5546-461c-8dc6-d9f4fc638cac" providerId="ADAL" clId="{D3503B14-B72F-4545-8E19-219A304BE0C6}" dt="2022-08-02T10:05:12.111" v="1182"/>
          <ac:spMkLst>
            <pc:docMk/>
            <pc:sldMk cId="2690643409" sldId="271"/>
            <ac:spMk id="10" creationId="{8598E91D-2910-DE23-C42A-7C188423D187}"/>
          </ac:spMkLst>
        </pc:spChg>
        <pc:spChg chg="del mod">
          <ac:chgData name="Andre Gustavo Hochuli" userId="03e47721-5546-461c-8dc6-d9f4fc638cac" providerId="ADAL" clId="{D3503B14-B72F-4545-8E19-219A304BE0C6}" dt="2022-08-02T10:04:24.619" v="1163" actId="478"/>
          <ac:spMkLst>
            <pc:docMk/>
            <pc:sldMk cId="2690643409" sldId="271"/>
            <ac:spMk id="155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4:26.579" v="1164" actId="478"/>
          <ac:spMkLst>
            <pc:docMk/>
            <pc:sldMk cId="2690643409" sldId="271"/>
            <ac:spMk id="156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2T10:14:29.693" v="1374" actId="790"/>
          <ac:spMkLst>
            <pc:docMk/>
            <pc:sldMk cId="2690643409" sldId="271"/>
            <ac:spMk id="157" creationId="{00000000-0000-0000-0000-000000000000}"/>
          </ac:spMkLst>
        </pc:spChg>
        <pc:picChg chg="add mod">
          <ac:chgData name="Andre Gustavo Hochuli" userId="03e47721-5546-461c-8dc6-d9f4fc638cac" providerId="ADAL" clId="{D3503B14-B72F-4545-8E19-219A304BE0C6}" dt="2022-08-02T10:09:59.744" v="1295" actId="1076"/>
          <ac:picMkLst>
            <pc:docMk/>
            <pc:sldMk cId="2690643409" sldId="271"/>
            <ac:picMk id="3" creationId="{0B11575C-38C2-F06B-3CD8-E81E45F0EC1E}"/>
          </ac:picMkLst>
        </pc:picChg>
        <pc:picChg chg="add mod">
          <ac:chgData name="Andre Gustavo Hochuli" userId="03e47721-5546-461c-8dc6-d9f4fc638cac" providerId="ADAL" clId="{D3503B14-B72F-4545-8E19-219A304BE0C6}" dt="2022-08-01T18:03:05.290" v="570" actId="1076"/>
          <ac:picMkLst>
            <pc:docMk/>
            <pc:sldMk cId="2690643409" sldId="271"/>
            <ac:picMk id="5" creationId="{4EDE74CD-F832-761A-60C8-3F7C2E85DE78}"/>
          </ac:picMkLst>
        </pc:picChg>
        <pc:picChg chg="del">
          <ac:chgData name="Andre Gustavo Hochuli" userId="03e47721-5546-461c-8dc6-d9f4fc638cac" providerId="ADAL" clId="{D3503B14-B72F-4545-8E19-219A304BE0C6}" dt="2022-08-01T17:58:50.422" v="418" actId="478"/>
          <ac:picMkLst>
            <pc:docMk/>
            <pc:sldMk cId="2690643409" sldId="271"/>
            <ac:picMk id="158" creationId="{00000000-0000-0000-0000-000000000000}"/>
          </ac:picMkLst>
        </pc:picChg>
        <pc:picChg chg="add mod">
          <ac:chgData name="Andre Gustavo Hochuli" userId="03e47721-5546-461c-8dc6-d9f4fc638cac" providerId="ADAL" clId="{D3503B14-B72F-4545-8E19-219A304BE0C6}" dt="2022-08-01T18:03:10.706" v="572" actId="1076"/>
          <ac:picMkLst>
            <pc:docMk/>
            <pc:sldMk cId="2690643409" sldId="271"/>
            <ac:picMk id="2050" creationId="{46FAEC21-8B10-4116-CB4F-E5E9FA386314}"/>
          </ac:picMkLst>
        </pc:picChg>
      </pc:sldChg>
      <pc:sldChg chg="addSp delSp modSp add mod">
        <pc:chgData name="Andre Gustavo Hochuli" userId="03e47721-5546-461c-8dc6-d9f4fc638cac" providerId="ADAL" clId="{D3503B14-B72F-4545-8E19-219A304BE0C6}" dt="2022-08-02T10:14:18.056" v="1373" actId="790"/>
        <pc:sldMkLst>
          <pc:docMk/>
          <pc:sldMk cId="2592152685" sldId="272"/>
        </pc:sldMkLst>
        <pc:spChg chg="add del">
          <ac:chgData name="Andre Gustavo Hochuli" userId="03e47721-5546-461c-8dc6-d9f4fc638cac" providerId="ADAL" clId="{D3503B14-B72F-4545-8E19-219A304BE0C6}" dt="2022-08-01T18:32:05.166" v="967"/>
          <ac:spMkLst>
            <pc:docMk/>
            <pc:sldMk cId="2592152685" sldId="272"/>
            <ac:spMk id="2" creationId="{267873C7-EA00-6284-8996-4FF4AEDC7E98}"/>
          </ac:spMkLst>
        </pc:spChg>
        <pc:spChg chg="add del">
          <ac:chgData name="Andre Gustavo Hochuli" userId="03e47721-5546-461c-8dc6-d9f4fc638cac" providerId="ADAL" clId="{D3503B14-B72F-4545-8E19-219A304BE0C6}" dt="2022-08-01T18:32:09.624" v="969"/>
          <ac:spMkLst>
            <pc:docMk/>
            <pc:sldMk cId="2592152685" sldId="272"/>
            <ac:spMk id="4" creationId="{1EA475F0-3330-3FF7-5B24-AFB77F712C5D}"/>
          </ac:spMkLst>
        </pc:spChg>
        <pc:spChg chg="add mod">
          <ac:chgData name="Andre Gustavo Hochuli" userId="03e47721-5546-461c-8dc6-d9f4fc638cac" providerId="ADAL" clId="{D3503B14-B72F-4545-8E19-219A304BE0C6}" dt="2022-08-02T10:05:08.280" v="1180"/>
          <ac:spMkLst>
            <pc:docMk/>
            <pc:sldMk cId="2592152685" sldId="272"/>
            <ac:spMk id="8" creationId="{E727C901-09C8-A74B-1002-F73709644B51}"/>
          </ac:spMkLst>
        </pc:spChg>
        <pc:spChg chg="add mod">
          <ac:chgData name="Andre Gustavo Hochuli" userId="03e47721-5546-461c-8dc6-d9f4fc638cac" providerId="ADAL" clId="{D3503B14-B72F-4545-8E19-219A304BE0C6}" dt="2022-08-02T10:05:08.280" v="1180"/>
          <ac:spMkLst>
            <pc:docMk/>
            <pc:sldMk cId="2592152685" sldId="272"/>
            <ac:spMk id="9" creationId="{BA07D635-F7CB-E95A-D81B-ED2BFD7EFBE5}"/>
          </ac:spMkLst>
        </pc:spChg>
        <pc:spChg chg="del mod">
          <ac:chgData name="Andre Gustavo Hochuli" userId="03e47721-5546-461c-8dc6-d9f4fc638cac" providerId="ADAL" clId="{D3503B14-B72F-4545-8E19-219A304BE0C6}" dt="2022-08-02T10:04:37.950" v="1170" actId="478"/>
          <ac:spMkLst>
            <pc:docMk/>
            <pc:sldMk cId="2592152685" sldId="272"/>
            <ac:spMk id="155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4:39.091" v="1171" actId="478"/>
          <ac:spMkLst>
            <pc:docMk/>
            <pc:sldMk cId="2592152685" sldId="272"/>
            <ac:spMk id="156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2T10:14:18.056" v="1373" actId="790"/>
          <ac:spMkLst>
            <pc:docMk/>
            <pc:sldMk cId="2592152685" sldId="272"/>
            <ac:spMk id="157" creationId="{00000000-0000-0000-0000-000000000000}"/>
          </ac:spMkLst>
        </pc:spChg>
        <pc:picChg chg="del">
          <ac:chgData name="Andre Gustavo Hochuli" userId="03e47721-5546-461c-8dc6-d9f4fc638cac" providerId="ADAL" clId="{D3503B14-B72F-4545-8E19-219A304BE0C6}" dt="2022-08-01T18:01:28.077" v="477" actId="478"/>
          <ac:picMkLst>
            <pc:docMk/>
            <pc:sldMk cId="2592152685" sldId="272"/>
            <ac:picMk id="3" creationId="{0B11575C-38C2-F06B-3CD8-E81E45F0EC1E}"/>
          </ac:picMkLst>
        </pc:picChg>
        <pc:picChg chg="del">
          <ac:chgData name="Andre Gustavo Hochuli" userId="03e47721-5546-461c-8dc6-d9f4fc638cac" providerId="ADAL" clId="{D3503B14-B72F-4545-8E19-219A304BE0C6}" dt="2022-08-01T18:30:24.158" v="908" actId="478"/>
          <ac:picMkLst>
            <pc:docMk/>
            <pc:sldMk cId="2592152685" sldId="272"/>
            <ac:picMk id="5" creationId="{4EDE74CD-F832-761A-60C8-3F7C2E85DE78}"/>
          </ac:picMkLst>
        </pc:picChg>
        <pc:picChg chg="add mod ord">
          <ac:chgData name="Andre Gustavo Hochuli" userId="03e47721-5546-461c-8dc6-d9f4fc638cac" providerId="ADAL" clId="{D3503B14-B72F-4545-8E19-219A304BE0C6}" dt="2022-08-02T10:11:02.223" v="1346" actId="14100"/>
          <ac:picMkLst>
            <pc:docMk/>
            <pc:sldMk cId="2592152685" sldId="272"/>
            <ac:picMk id="7" creationId="{B5154CE1-1272-D662-157A-BA19719C7EC8}"/>
          </ac:picMkLst>
        </pc:picChg>
      </pc:sldChg>
      <pc:sldChg chg="addSp delSp modSp add mod">
        <pc:chgData name="Andre Gustavo Hochuli" userId="03e47721-5546-461c-8dc6-d9f4fc638cac" providerId="ADAL" clId="{D3503B14-B72F-4545-8E19-219A304BE0C6}" dt="2022-08-02T10:08:35.169" v="1256" actId="404"/>
        <pc:sldMkLst>
          <pc:docMk/>
          <pc:sldMk cId="2255546706" sldId="273"/>
        </pc:sldMkLst>
        <pc:spChg chg="add">
          <ac:chgData name="Andre Gustavo Hochuli" userId="03e47721-5546-461c-8dc6-d9f4fc638cac" providerId="ADAL" clId="{D3503B14-B72F-4545-8E19-219A304BE0C6}" dt="2022-08-01T18:16:13.655" v="682" actId="11529"/>
          <ac:spMkLst>
            <pc:docMk/>
            <pc:sldMk cId="2255546706" sldId="273"/>
            <ac:spMk id="6" creationId="{BD857C39-5958-ADAD-EE39-30B3E07859A9}"/>
          </ac:spMkLst>
        </pc:spChg>
        <pc:spChg chg="add mod">
          <ac:chgData name="Andre Gustavo Hochuli" userId="03e47721-5546-461c-8dc6-d9f4fc638cac" providerId="ADAL" clId="{D3503B14-B72F-4545-8E19-219A304BE0C6}" dt="2022-08-02T10:05:14.120" v="1183"/>
          <ac:spMkLst>
            <pc:docMk/>
            <pc:sldMk cId="2255546706" sldId="273"/>
            <ac:spMk id="10" creationId="{DCC13043-A9F7-E994-2589-55BDACFBFE1D}"/>
          </ac:spMkLst>
        </pc:spChg>
        <pc:spChg chg="add mod">
          <ac:chgData name="Andre Gustavo Hochuli" userId="03e47721-5546-461c-8dc6-d9f4fc638cac" providerId="ADAL" clId="{D3503B14-B72F-4545-8E19-219A304BE0C6}" dt="2022-08-02T10:05:14.120" v="1183"/>
          <ac:spMkLst>
            <pc:docMk/>
            <pc:sldMk cId="2255546706" sldId="273"/>
            <ac:spMk id="11" creationId="{D8D57D70-3047-C9CB-486F-C2D718D45557}"/>
          </ac:spMkLst>
        </pc:spChg>
        <pc:spChg chg="add mod">
          <ac:chgData name="Andre Gustavo Hochuli" userId="03e47721-5546-461c-8dc6-d9f4fc638cac" providerId="ADAL" clId="{D3503B14-B72F-4545-8E19-219A304BE0C6}" dt="2022-08-01T18:16:20.117" v="686" actId="1076"/>
          <ac:spMkLst>
            <pc:docMk/>
            <pc:sldMk cId="2255546706" sldId="273"/>
            <ac:spMk id="14" creationId="{CDEF50C0-720E-3879-E8BC-B57CD463ADEA}"/>
          </ac:spMkLst>
        </pc:spChg>
        <pc:spChg chg="add mod">
          <ac:chgData name="Andre Gustavo Hochuli" userId="03e47721-5546-461c-8dc6-d9f4fc638cac" providerId="ADAL" clId="{D3503B14-B72F-4545-8E19-219A304BE0C6}" dt="2022-08-02T10:08:35.169" v="1256" actId="404"/>
          <ac:spMkLst>
            <pc:docMk/>
            <pc:sldMk cId="2255546706" sldId="273"/>
            <ac:spMk id="15" creationId="{30377D25-4ADA-6634-059E-150A7EF4F449}"/>
          </ac:spMkLst>
        </pc:spChg>
        <pc:spChg chg="del mod">
          <ac:chgData name="Andre Gustavo Hochuli" userId="03e47721-5546-461c-8dc6-d9f4fc638cac" providerId="ADAL" clId="{D3503B14-B72F-4545-8E19-219A304BE0C6}" dt="2022-08-02T10:04:28.728" v="1165" actId="478"/>
          <ac:spMkLst>
            <pc:docMk/>
            <pc:sldMk cId="2255546706" sldId="273"/>
            <ac:spMk id="155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4:29.675" v="1166" actId="478"/>
          <ac:spMkLst>
            <pc:docMk/>
            <pc:sldMk cId="2255546706" sldId="273"/>
            <ac:spMk id="156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1T18:16:38.094" v="692" actId="21"/>
          <ac:spMkLst>
            <pc:docMk/>
            <pc:sldMk cId="2255546706" sldId="273"/>
            <ac:spMk id="157" creationId="{00000000-0000-0000-0000-000000000000}"/>
          </ac:spMkLst>
        </pc:spChg>
        <pc:picChg chg="del">
          <ac:chgData name="Andre Gustavo Hochuli" userId="03e47721-5546-461c-8dc6-d9f4fc638cac" providerId="ADAL" clId="{D3503B14-B72F-4545-8E19-219A304BE0C6}" dt="2022-08-01T18:15:58.055" v="677" actId="478"/>
          <ac:picMkLst>
            <pc:docMk/>
            <pc:sldMk cId="2255546706" sldId="273"/>
            <ac:picMk id="3" creationId="{0B11575C-38C2-F06B-3CD8-E81E45F0EC1E}"/>
          </ac:picMkLst>
        </pc:picChg>
        <pc:picChg chg="add mod">
          <ac:chgData name="Andre Gustavo Hochuli" userId="03e47721-5546-461c-8dc6-d9f4fc638cac" providerId="ADAL" clId="{D3503B14-B72F-4545-8E19-219A304BE0C6}" dt="2022-08-01T18:16:05.874" v="681" actId="1076"/>
          <ac:picMkLst>
            <pc:docMk/>
            <pc:sldMk cId="2255546706" sldId="273"/>
            <ac:picMk id="4" creationId="{E6CE78B6-2EF5-BEC5-B4E8-7BBF90B68D59}"/>
          </ac:picMkLst>
        </pc:picChg>
        <pc:picChg chg="del">
          <ac:chgData name="Andre Gustavo Hochuli" userId="03e47721-5546-461c-8dc6-d9f4fc638cac" providerId="ADAL" clId="{D3503B14-B72F-4545-8E19-219A304BE0C6}" dt="2022-08-01T18:16:01.199" v="678" actId="478"/>
          <ac:picMkLst>
            <pc:docMk/>
            <pc:sldMk cId="2255546706" sldId="273"/>
            <ac:picMk id="5" creationId="{4EDE74CD-F832-761A-60C8-3F7C2E85DE78}"/>
          </ac:picMkLst>
        </pc:picChg>
        <pc:picChg chg="add del">
          <ac:chgData name="Andre Gustavo Hochuli" userId="03e47721-5546-461c-8dc6-d9f4fc638cac" providerId="ADAL" clId="{D3503B14-B72F-4545-8E19-219A304BE0C6}" dt="2022-08-01T18:16:16.359" v="684" actId="22"/>
          <ac:picMkLst>
            <pc:docMk/>
            <pc:sldMk cId="2255546706" sldId="273"/>
            <ac:picMk id="8" creationId="{4FB4F069-D84C-8A6E-AC57-6DF70FA5DEDC}"/>
          </ac:picMkLst>
        </pc:picChg>
        <pc:picChg chg="del">
          <ac:chgData name="Andre Gustavo Hochuli" userId="03e47721-5546-461c-8dc6-d9f4fc638cac" providerId="ADAL" clId="{D3503B14-B72F-4545-8E19-219A304BE0C6}" dt="2022-08-01T18:16:01.727" v="679" actId="478"/>
          <ac:picMkLst>
            <pc:docMk/>
            <pc:sldMk cId="2255546706" sldId="273"/>
            <ac:picMk id="2050" creationId="{46FAEC21-8B10-4116-CB4F-E5E9FA386314}"/>
          </ac:picMkLst>
        </pc:picChg>
      </pc:sldChg>
      <pc:sldChg chg="addSp delSp modSp add mod">
        <pc:chgData name="Andre Gustavo Hochuli" userId="03e47721-5546-461c-8dc6-d9f4fc638cac" providerId="ADAL" clId="{D3503B14-B72F-4545-8E19-219A304BE0C6}" dt="2022-08-02T10:10:21.176" v="1336" actId="1035"/>
        <pc:sldMkLst>
          <pc:docMk/>
          <pc:sldMk cId="3177274917" sldId="274"/>
        </pc:sldMkLst>
        <pc:spChg chg="mod">
          <ac:chgData name="Andre Gustavo Hochuli" userId="03e47721-5546-461c-8dc6-d9f4fc638cac" providerId="ADAL" clId="{D3503B14-B72F-4545-8E19-219A304BE0C6}" dt="2022-08-02T10:10:15.129" v="1317" actId="1035"/>
          <ac:spMkLst>
            <pc:docMk/>
            <pc:sldMk cId="3177274917" sldId="274"/>
            <ac:spMk id="6" creationId="{BD857C39-5958-ADAD-EE39-30B3E07859A9}"/>
          </ac:spMkLst>
        </pc:spChg>
        <pc:spChg chg="add mod">
          <ac:chgData name="Andre Gustavo Hochuli" userId="03e47721-5546-461c-8dc6-d9f4fc638cac" providerId="ADAL" clId="{D3503B14-B72F-4545-8E19-219A304BE0C6}" dt="2022-08-02T10:10:21.176" v="1336" actId="1035"/>
          <ac:spMkLst>
            <pc:docMk/>
            <pc:sldMk cId="3177274917" sldId="274"/>
            <ac:spMk id="12" creationId="{43497926-8B37-924D-94E5-63C0F00D525A}"/>
          </ac:spMkLst>
        </pc:spChg>
        <pc:spChg chg="mod">
          <ac:chgData name="Andre Gustavo Hochuli" userId="03e47721-5546-461c-8dc6-d9f4fc638cac" providerId="ADAL" clId="{D3503B14-B72F-4545-8E19-219A304BE0C6}" dt="2022-08-02T10:10:15.129" v="1317" actId="1035"/>
          <ac:spMkLst>
            <pc:docMk/>
            <pc:sldMk cId="3177274917" sldId="274"/>
            <ac:spMk id="14" creationId="{CDEF50C0-720E-3879-E8BC-B57CD463ADEA}"/>
          </ac:spMkLst>
        </pc:spChg>
        <pc:spChg chg="mod">
          <ac:chgData name="Andre Gustavo Hochuli" userId="03e47721-5546-461c-8dc6-d9f4fc638cac" providerId="ADAL" clId="{D3503B14-B72F-4545-8E19-219A304BE0C6}" dt="2022-08-02T10:09:47.828" v="1292" actId="403"/>
          <ac:spMkLst>
            <pc:docMk/>
            <pc:sldMk cId="3177274917" sldId="274"/>
            <ac:spMk id="15" creationId="{30377D25-4ADA-6634-059E-150A7EF4F449}"/>
          </ac:spMkLst>
        </pc:spChg>
        <pc:spChg chg="add mod">
          <ac:chgData name="Andre Gustavo Hochuli" userId="03e47721-5546-461c-8dc6-d9f4fc638cac" providerId="ADAL" clId="{D3503B14-B72F-4545-8E19-219A304BE0C6}" dt="2022-08-02T10:05:09.107" v="1181"/>
          <ac:spMkLst>
            <pc:docMk/>
            <pc:sldMk cId="3177274917" sldId="274"/>
            <ac:spMk id="16" creationId="{ED5E70BA-2C1C-7C17-0D93-A5249702F5B3}"/>
          </ac:spMkLst>
        </pc:spChg>
        <pc:spChg chg="add mod">
          <ac:chgData name="Andre Gustavo Hochuli" userId="03e47721-5546-461c-8dc6-d9f4fc638cac" providerId="ADAL" clId="{D3503B14-B72F-4545-8E19-219A304BE0C6}" dt="2022-08-02T10:05:09.107" v="1181"/>
          <ac:spMkLst>
            <pc:docMk/>
            <pc:sldMk cId="3177274917" sldId="274"/>
            <ac:spMk id="17" creationId="{DD2878A8-D483-3177-1993-4AC6DC808F2A}"/>
          </ac:spMkLst>
        </pc:spChg>
        <pc:spChg chg="add mod">
          <ac:chgData name="Andre Gustavo Hochuli" userId="03e47721-5546-461c-8dc6-d9f4fc638cac" providerId="ADAL" clId="{D3503B14-B72F-4545-8E19-219A304BE0C6}" dt="2022-08-02T10:10:21.176" v="1336" actId="1035"/>
          <ac:spMkLst>
            <pc:docMk/>
            <pc:sldMk cId="3177274917" sldId="274"/>
            <ac:spMk id="19" creationId="{67324D4A-6A00-D076-5FD4-AE89BBC29533}"/>
          </ac:spMkLst>
        </pc:spChg>
        <pc:spChg chg="add mod">
          <ac:chgData name="Andre Gustavo Hochuli" userId="03e47721-5546-461c-8dc6-d9f4fc638cac" providerId="ADAL" clId="{D3503B14-B72F-4545-8E19-219A304BE0C6}" dt="2022-08-02T10:10:21.176" v="1336" actId="1035"/>
          <ac:spMkLst>
            <pc:docMk/>
            <pc:sldMk cId="3177274917" sldId="274"/>
            <ac:spMk id="21" creationId="{176C6935-1997-CC06-0EF0-CE8A03BA5E14}"/>
          </ac:spMkLst>
        </pc:spChg>
        <pc:spChg chg="del mod">
          <ac:chgData name="Andre Gustavo Hochuli" userId="03e47721-5546-461c-8dc6-d9f4fc638cac" providerId="ADAL" clId="{D3503B14-B72F-4545-8E19-219A304BE0C6}" dt="2022-08-02T10:04:33.969" v="1168" actId="478"/>
          <ac:spMkLst>
            <pc:docMk/>
            <pc:sldMk cId="3177274917" sldId="274"/>
            <ac:spMk id="155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4:35.264" v="1169" actId="478"/>
          <ac:spMkLst>
            <pc:docMk/>
            <pc:sldMk cId="3177274917" sldId="274"/>
            <ac:spMk id="156" creationId="{00000000-0000-0000-0000-000000000000}"/>
          </ac:spMkLst>
        </pc:spChg>
        <pc:picChg chg="add del mod">
          <ac:chgData name="Andre Gustavo Hochuli" userId="03e47721-5546-461c-8dc6-d9f4fc638cac" providerId="ADAL" clId="{D3503B14-B72F-4545-8E19-219A304BE0C6}" dt="2022-08-01T18:19:58.617" v="780" actId="478"/>
          <ac:picMkLst>
            <pc:docMk/>
            <pc:sldMk cId="3177274917" sldId="274"/>
            <ac:picMk id="3" creationId="{74A34172-CDD9-2E09-EB5B-1271E04ACAA4}"/>
          </ac:picMkLst>
        </pc:picChg>
        <pc:picChg chg="del">
          <ac:chgData name="Andre Gustavo Hochuli" userId="03e47721-5546-461c-8dc6-d9f4fc638cac" providerId="ADAL" clId="{D3503B14-B72F-4545-8E19-219A304BE0C6}" dt="2022-08-01T18:19:30.797" v="777" actId="478"/>
          <ac:picMkLst>
            <pc:docMk/>
            <pc:sldMk cId="3177274917" sldId="274"/>
            <ac:picMk id="4" creationId="{E6CE78B6-2EF5-BEC5-B4E8-7BBF90B68D59}"/>
          </ac:picMkLst>
        </pc:picChg>
        <pc:picChg chg="add mod">
          <ac:chgData name="Andre Gustavo Hochuli" userId="03e47721-5546-461c-8dc6-d9f4fc638cac" providerId="ADAL" clId="{D3503B14-B72F-4545-8E19-219A304BE0C6}" dt="2022-08-02T10:10:15.129" v="1317" actId="1035"/>
          <ac:picMkLst>
            <pc:docMk/>
            <pc:sldMk cId="3177274917" sldId="274"/>
            <ac:picMk id="7" creationId="{A2A0973C-469B-9142-4155-90CBCECA5B77}"/>
          </ac:picMkLst>
        </pc:picChg>
        <pc:picChg chg="add mod">
          <ac:chgData name="Andre Gustavo Hochuli" userId="03e47721-5546-461c-8dc6-d9f4fc638cac" providerId="ADAL" clId="{D3503B14-B72F-4545-8E19-219A304BE0C6}" dt="2022-08-02T10:10:15.129" v="1317" actId="1035"/>
          <ac:picMkLst>
            <pc:docMk/>
            <pc:sldMk cId="3177274917" sldId="274"/>
            <ac:picMk id="9" creationId="{DBAB48C3-B70A-0FD0-CA30-4FA02433D840}"/>
          </ac:picMkLst>
        </pc:picChg>
        <pc:picChg chg="add mod">
          <ac:chgData name="Andre Gustavo Hochuli" userId="03e47721-5546-461c-8dc6-d9f4fc638cac" providerId="ADAL" clId="{D3503B14-B72F-4545-8E19-219A304BE0C6}" dt="2022-08-02T10:10:15.129" v="1317" actId="1035"/>
          <ac:picMkLst>
            <pc:docMk/>
            <pc:sldMk cId="3177274917" sldId="274"/>
            <ac:picMk id="11" creationId="{51D45B46-D572-B11A-95B4-CD8659AA35D2}"/>
          </ac:picMkLst>
        </pc:picChg>
      </pc:sldChg>
      <pc:sldChg chg="addSp delSp modSp add mod ord">
        <pc:chgData name="Andre Gustavo Hochuli" userId="03e47721-5546-461c-8dc6-d9f4fc638cac" providerId="ADAL" clId="{D3503B14-B72F-4545-8E19-219A304BE0C6}" dt="2022-08-02T10:13:49.202" v="1361"/>
        <pc:sldMkLst>
          <pc:docMk/>
          <pc:sldMk cId="1705477322" sldId="275"/>
        </pc:sldMkLst>
        <pc:spChg chg="add mod">
          <ac:chgData name="Andre Gustavo Hochuli" userId="03e47721-5546-461c-8dc6-d9f4fc638cac" providerId="ADAL" clId="{D3503B14-B72F-4545-8E19-219A304BE0C6}" dt="2022-08-02T10:05:07.493" v="1179"/>
          <ac:spMkLst>
            <pc:docMk/>
            <pc:sldMk cId="1705477322" sldId="275"/>
            <ac:spMk id="8" creationId="{72F44BB3-7E41-9628-D443-AFADB9415B5F}"/>
          </ac:spMkLst>
        </pc:spChg>
        <pc:spChg chg="add mod">
          <ac:chgData name="Andre Gustavo Hochuli" userId="03e47721-5546-461c-8dc6-d9f4fc638cac" providerId="ADAL" clId="{D3503B14-B72F-4545-8E19-219A304BE0C6}" dt="2022-08-02T10:05:07.493" v="1179"/>
          <ac:spMkLst>
            <pc:docMk/>
            <pc:sldMk cId="1705477322" sldId="275"/>
            <ac:spMk id="9" creationId="{F65D03E3-FA8D-CE54-ABAC-91BE2F949B3B}"/>
          </ac:spMkLst>
        </pc:spChg>
        <pc:spChg chg="del">
          <ac:chgData name="Andre Gustavo Hochuli" userId="03e47721-5546-461c-8dc6-d9f4fc638cac" providerId="ADAL" clId="{D3503B14-B72F-4545-8E19-219A304BE0C6}" dt="2022-08-02T10:04:42.657" v="1172" actId="478"/>
          <ac:spMkLst>
            <pc:docMk/>
            <pc:sldMk cId="1705477322" sldId="275"/>
            <ac:spMk id="155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4:44.056" v="1173" actId="478"/>
          <ac:spMkLst>
            <pc:docMk/>
            <pc:sldMk cId="1705477322" sldId="275"/>
            <ac:spMk id="156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1T18:33:03.813" v="980" actId="6549"/>
          <ac:spMkLst>
            <pc:docMk/>
            <pc:sldMk cId="1705477322" sldId="275"/>
            <ac:spMk id="157" creationId="{00000000-0000-0000-0000-000000000000}"/>
          </ac:spMkLst>
        </pc:spChg>
        <pc:picChg chg="add del mod">
          <ac:chgData name="Andre Gustavo Hochuli" userId="03e47721-5546-461c-8dc6-d9f4fc638cac" providerId="ADAL" clId="{D3503B14-B72F-4545-8E19-219A304BE0C6}" dt="2022-08-01T18:36:45.593" v="991" actId="478"/>
          <ac:picMkLst>
            <pc:docMk/>
            <pc:sldMk cId="1705477322" sldId="275"/>
            <ac:picMk id="3" creationId="{84273608-15C7-6EF0-227B-C5931A38F620}"/>
          </ac:picMkLst>
        </pc:picChg>
        <pc:picChg chg="add mod ord">
          <ac:chgData name="Andre Gustavo Hochuli" userId="03e47721-5546-461c-8dc6-d9f4fc638cac" providerId="ADAL" clId="{D3503B14-B72F-4545-8E19-219A304BE0C6}" dt="2022-08-02T10:03:10.991" v="1145" actId="1076"/>
          <ac:picMkLst>
            <pc:docMk/>
            <pc:sldMk cId="1705477322" sldId="275"/>
            <ac:picMk id="5" creationId="{4B269EBB-DE3A-787B-9965-463093820D3E}"/>
          </ac:picMkLst>
        </pc:picChg>
        <pc:picChg chg="del">
          <ac:chgData name="Andre Gustavo Hochuli" userId="03e47721-5546-461c-8dc6-d9f4fc638cac" providerId="ADAL" clId="{D3503B14-B72F-4545-8E19-219A304BE0C6}" dt="2022-08-01T18:33:05.257" v="981" actId="478"/>
          <ac:picMkLst>
            <pc:docMk/>
            <pc:sldMk cId="1705477322" sldId="275"/>
            <ac:picMk id="7" creationId="{B5154CE1-1272-D662-157A-BA19719C7EC8}"/>
          </ac:picMkLst>
        </pc:picChg>
        <pc:picChg chg="add del">
          <ac:chgData name="Andre Gustavo Hochuli" userId="03e47721-5546-461c-8dc6-d9f4fc638cac" providerId="ADAL" clId="{D3503B14-B72F-4545-8E19-219A304BE0C6}" dt="2022-08-01T18:33:18.547" v="983" actId="21"/>
          <ac:picMkLst>
            <pc:docMk/>
            <pc:sldMk cId="1705477322" sldId="275"/>
            <ac:picMk id="7170" creationId="{D74CD8B6-54B8-8D98-EE2E-09A94C53C436}"/>
          </ac:picMkLst>
        </pc:picChg>
        <pc:picChg chg="add mod">
          <ac:chgData name="Andre Gustavo Hochuli" userId="03e47721-5546-461c-8dc6-d9f4fc638cac" providerId="ADAL" clId="{D3503B14-B72F-4545-8E19-219A304BE0C6}" dt="2022-08-02T10:03:59.882" v="1158" actId="1076"/>
          <ac:picMkLst>
            <pc:docMk/>
            <pc:sldMk cId="1705477322" sldId="275"/>
            <ac:picMk id="7172" creationId="{60B504EA-B03E-BC74-7CE8-D2E9B5A545F4}"/>
          </ac:picMkLst>
        </pc:picChg>
        <pc:picChg chg="add del mod">
          <ac:chgData name="Andre Gustavo Hochuli" userId="03e47721-5546-461c-8dc6-d9f4fc638cac" providerId="ADAL" clId="{D3503B14-B72F-4545-8E19-219A304BE0C6}" dt="2022-08-01T18:37:06.374" v="998" actId="21"/>
          <ac:picMkLst>
            <pc:docMk/>
            <pc:sldMk cId="1705477322" sldId="275"/>
            <ac:picMk id="7174" creationId="{0ADAA393-F23E-4ADA-E7E7-BA311CDAEF1E}"/>
          </ac:picMkLst>
        </pc:picChg>
      </pc:sldChg>
      <pc:sldChg chg="modSp add del mod">
        <pc:chgData name="Andre Gustavo Hochuli" userId="03e47721-5546-461c-8dc6-d9f4fc638cac" providerId="ADAL" clId="{D3503B14-B72F-4545-8E19-219A304BE0C6}" dt="2022-08-02T10:09:21.527" v="1290" actId="47"/>
        <pc:sldMkLst>
          <pc:docMk/>
          <pc:sldMk cId="1241199841" sldId="276"/>
        </pc:sldMkLst>
        <pc:spChg chg="mod">
          <ac:chgData name="Andre Gustavo Hochuli" userId="03e47721-5546-461c-8dc6-d9f4fc638cac" providerId="ADAL" clId="{D3503B14-B72F-4545-8E19-219A304BE0C6}" dt="2022-08-02T10:09:18.531" v="1289" actId="20577"/>
          <ac:spMkLst>
            <pc:docMk/>
            <pc:sldMk cId="1241199841" sldId="276"/>
            <ac:spMk id="144" creationId="{00000000-0000-0000-0000-000000000000}"/>
          </ac:spMkLst>
        </pc:spChg>
      </pc:sldChg>
      <pc:sldChg chg="addSp delSp modSp add mod">
        <pc:chgData name="Andre Gustavo Hochuli" userId="03e47721-5546-461c-8dc6-d9f4fc638cac" providerId="ADAL" clId="{D3503B14-B72F-4545-8E19-219A304BE0C6}" dt="2022-08-02T10:16:26.297" v="1386" actId="1076"/>
        <pc:sldMkLst>
          <pc:docMk/>
          <pc:sldMk cId="3204400489" sldId="276"/>
        </pc:sldMkLst>
        <pc:spChg chg="mod">
          <ac:chgData name="Andre Gustavo Hochuli" userId="03e47721-5546-461c-8dc6-d9f4fc638cac" providerId="ADAL" clId="{D3503B14-B72F-4545-8E19-219A304BE0C6}" dt="2022-08-02T10:16:16.113" v="1380" actId="6549"/>
          <ac:spMkLst>
            <pc:docMk/>
            <pc:sldMk cId="3204400489" sldId="276"/>
            <ac:spMk id="157" creationId="{00000000-0000-0000-0000-000000000000}"/>
          </ac:spMkLst>
        </pc:spChg>
        <pc:picChg chg="del">
          <ac:chgData name="Andre Gustavo Hochuli" userId="03e47721-5546-461c-8dc6-d9f4fc638cac" providerId="ADAL" clId="{D3503B14-B72F-4545-8E19-219A304BE0C6}" dt="2022-08-02T10:16:18.041" v="1381" actId="478"/>
          <ac:picMkLst>
            <pc:docMk/>
            <pc:sldMk cId="3204400489" sldId="276"/>
            <ac:picMk id="7" creationId="{B5154CE1-1272-D662-157A-BA19719C7EC8}"/>
          </ac:picMkLst>
        </pc:picChg>
        <pc:picChg chg="add mod">
          <ac:chgData name="Andre Gustavo Hochuli" userId="03e47721-5546-461c-8dc6-d9f4fc638cac" providerId="ADAL" clId="{D3503B14-B72F-4545-8E19-219A304BE0C6}" dt="2022-08-02T10:16:26.297" v="1386" actId="1076"/>
          <ac:picMkLst>
            <pc:docMk/>
            <pc:sldMk cId="3204400489" sldId="276"/>
            <ac:picMk id="1026" creationId="{1E6EB499-A2E1-5B9C-630A-E44260C507B3}"/>
          </ac:picMkLst>
        </pc:pic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8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84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pt-BR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85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pt-BR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86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B258C9D4-9181-45F9-AD11-E3E8804A9261}" type="slidenum">
              <a:rPr lang="pt-BR" sz="1400" b="0" strike="noStrike" spc="-1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148534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510744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024404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397252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45688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26099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410904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371822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050979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99448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262911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29952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/>
          <p:cNvSpPr/>
          <p:nvPr/>
        </p:nvSpPr>
        <p:spPr>
          <a:xfrm>
            <a:off x="0" y="3150000"/>
            <a:ext cx="9716400" cy="12564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6400" cy="12564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6400" cy="5364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6400" cy="5364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6400" cy="53640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ustavo.hochuli@pucpr.b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aghochuli@ppgia.pucpr.br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drehochuli/teaching/blob/main/ComputerVision/Lecture%2010%20-CNN%20Applications%20and%20Tricks/Lecture_10_CNN_Applications_and_Tricks.ipynb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ground.tensorflow.or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360000" y="333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3200" b="1" strike="noStrike" spc="-1" dirty="0">
                <a:solidFill>
                  <a:srgbClr val="FFFFFF"/>
                </a:solidFill>
                <a:latin typeface="Latin Modern Sans"/>
                <a:ea typeface="DejaVu Sans"/>
              </a:rPr>
              <a:t>Lecture 10 – CNN Applications and Tricks</a:t>
            </a:r>
          </a:p>
        </p:txBody>
      </p:sp>
      <p:sp>
        <p:nvSpPr>
          <p:cNvPr id="88" name="CustomShape 2"/>
          <p:cNvSpPr/>
          <p:nvPr/>
        </p:nvSpPr>
        <p:spPr>
          <a:xfrm>
            <a:off x="540000" y="4680000"/>
            <a:ext cx="9176400" cy="251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pt-BR" sz="2200" b="0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Prof. André Gustavo Hochuli</a:t>
            </a: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200" b="0" u="sng" strike="noStrike" spc="-1" dirty="0">
                <a:solidFill>
                  <a:srgbClr val="0000FF"/>
                </a:solidFill>
                <a:uFillTx/>
                <a:latin typeface="Latin Modern Sans"/>
                <a:ea typeface="DejaVu Sans"/>
                <a:hlinkClick r:id="rId3"/>
              </a:rPr>
              <a:t>gustavo.hochuli@pucpr.br</a:t>
            </a: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200" b="0" strike="noStrike" spc="-1" dirty="0">
                <a:solidFill>
                  <a:srgbClr val="1C1C1C"/>
                </a:solidFill>
                <a:latin typeface="Latin Modern Sans"/>
                <a:ea typeface="DejaVu Sans"/>
                <a:hlinkClick r:id="rId4"/>
              </a:rPr>
              <a:t>aghochuli@ppgia.pucpr.br</a:t>
            </a:r>
            <a:endParaRPr lang="pt-BR" sz="2200" b="0" strike="noStrike" spc="-1" dirty="0">
              <a:solidFill>
                <a:srgbClr val="1C1C1C"/>
              </a:solidFill>
              <a:latin typeface="Latin Modern Sans"/>
              <a:ea typeface="DejaVu Sans"/>
            </a:endParaRPr>
          </a:p>
          <a:p>
            <a:pPr>
              <a:lnSpc>
                <a:spcPct val="100000"/>
              </a:lnSpc>
            </a:pP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2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Overfitting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10</a:t>
            </a:r>
          </a:p>
          <a:p>
            <a:pPr>
              <a:lnSpc>
                <a:spcPct val="100000"/>
              </a:lnSpc>
            </a:pPr>
            <a:endParaRPr lang="pt-BR" sz="1800" b="0" strike="noStrike" spc="-1" dirty="0">
              <a:latin typeface="Arial"/>
            </a:endParaRPr>
          </a:p>
        </p:txBody>
      </p:sp>
      <p:sp>
        <p:nvSpPr>
          <p:cNvPr id="92" name="CustomShape 4"/>
          <p:cNvSpPr/>
          <p:nvPr/>
        </p:nvSpPr>
        <p:spPr>
          <a:xfrm>
            <a:off x="360000" y="1827600"/>
            <a:ext cx="9176400" cy="467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600">
              <a:spcAft>
                <a:spcPts val="1140"/>
              </a:spcAft>
              <a:buClr>
                <a:srgbClr val="000000"/>
              </a:buClr>
              <a:buSzPct val="45000"/>
            </a:pPr>
            <a:endParaRPr lang="en-US" sz="2000" strike="noStrike" spc="-1" dirty="0">
              <a:solidFill>
                <a:srgbClr val="1C1C1C"/>
              </a:solidFill>
              <a:latin typeface="Calibri" panose="020F0502020204030204" pitchFamily="34" charset="0"/>
              <a:ea typeface="DejaVu Sans"/>
              <a:cs typeface="Calibri" panose="020F0502020204030204" pitchFamily="34" charset="0"/>
            </a:endParaRPr>
          </a:p>
          <a:p>
            <a:pPr marL="216000" indent="-21240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spc="-1" dirty="0">
              <a:solidFill>
                <a:srgbClr val="1C1C1C"/>
              </a:solidFill>
              <a:latin typeface="Calibri" panose="020F0502020204030204" pitchFamily="34" charset="0"/>
              <a:ea typeface="DejaVu Sans"/>
              <a:cs typeface="Calibri" panose="020F0502020204030204" pitchFamily="34" charset="0"/>
            </a:endParaRPr>
          </a:p>
          <a:p>
            <a:pPr marL="216000" indent="-21240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strike="noStrike" spc="-1" dirty="0">
              <a:solidFill>
                <a:srgbClr val="1C1C1C"/>
              </a:solidFill>
              <a:latin typeface="Calibri" panose="020F0502020204030204" pitchFamily="34" charset="0"/>
              <a:ea typeface="DejaVu Sans"/>
              <a:cs typeface="Calibri" panose="020F0502020204030204" pitchFamily="34" charset="0"/>
            </a:endParaRPr>
          </a:p>
          <a:p>
            <a:pPr marL="216000" indent="-21240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spc="-1" dirty="0">
              <a:solidFill>
                <a:srgbClr val="1C1C1C"/>
              </a:solidFill>
              <a:latin typeface="Calibri" panose="020F0502020204030204" pitchFamily="34" charset="0"/>
              <a:ea typeface="DejaVu Sans"/>
              <a:cs typeface="Calibri" panose="020F0502020204030204" pitchFamily="34" charset="0"/>
            </a:endParaRPr>
          </a:p>
          <a:p>
            <a:pPr marL="216000" indent="-21240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strike="noStrike" spc="-1" dirty="0">
              <a:solidFill>
                <a:srgbClr val="1C1C1C"/>
              </a:solidFill>
              <a:latin typeface="Calibri" panose="020F0502020204030204" pitchFamily="34" charset="0"/>
              <a:ea typeface="DejaVu Sans"/>
              <a:cs typeface="Calibri" panose="020F0502020204030204" pitchFamily="34" charset="0"/>
            </a:endParaRPr>
          </a:p>
        </p:txBody>
      </p:sp>
      <p:pic>
        <p:nvPicPr>
          <p:cNvPr id="4098" name="Picture 2" descr="How to Identify Overfitting Machine Learning Models in Scikit-Learn">
            <a:extLst>
              <a:ext uri="{FF2B5EF4-FFF2-40B4-BE49-F238E27FC236}">
                <a16:creationId xmlns:a16="http://schemas.microsoft.com/office/drawing/2014/main" id="{DB9C1C7D-DC82-4197-818A-C1BB83C93B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1976" y="4145404"/>
            <a:ext cx="3603910" cy="270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Overfitting e underfitting em Machine Learning - ABRACD - ASSOCIAÇÃO  BRASILEIRA DE CIÊNCIA DE DADOS">
            <a:extLst>
              <a:ext uri="{FF2B5EF4-FFF2-40B4-BE49-F238E27FC236}">
                <a16:creationId xmlns:a16="http://schemas.microsoft.com/office/drawing/2014/main" id="{4AD0BBDE-5441-4AD9-A45E-61A4320393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5496" y="2140041"/>
            <a:ext cx="6476869" cy="2251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Box 3">
            <a:extLst>
              <a:ext uri="{FF2B5EF4-FFF2-40B4-BE49-F238E27FC236}">
                <a16:creationId xmlns:a16="http://schemas.microsoft.com/office/drawing/2014/main" id="{A624CBCD-A238-4CB6-A41A-8EC080FF5C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000" y="1636561"/>
            <a:ext cx="4796200" cy="2379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8680" rIns="90000" bIns="45000"/>
          <a:lstStyle>
            <a:lvl1pPr marL="192088" indent="-192088"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1pPr>
            <a:lvl2pPr marL="431800" indent="-192088"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>
              <a:buSzPct val="45000"/>
              <a:buFont typeface="Wingdings" panose="05000000000000000000" pitchFamily="2" charset="2"/>
              <a:buChar char=""/>
            </a:pPr>
            <a:r>
              <a:rPr lang="en-US" altLang="pt-BR" dirty="0"/>
              <a:t>Bad generalization</a:t>
            </a:r>
          </a:p>
          <a:p>
            <a:pPr>
              <a:buSzPct val="45000"/>
              <a:buFont typeface="Wingdings" panose="05000000000000000000" pitchFamily="2" charset="2"/>
              <a:buChar char=""/>
            </a:pPr>
            <a:endParaRPr lang="en-US" altLang="pt-BR" dirty="0"/>
          </a:p>
          <a:p>
            <a:pPr>
              <a:buSzPct val="45000"/>
              <a:buFont typeface="Wingdings" panose="05000000000000000000" pitchFamily="2" charset="2"/>
              <a:buChar char=""/>
            </a:pPr>
            <a:endParaRPr lang="en-US" altLang="pt-BR" dirty="0"/>
          </a:p>
          <a:p>
            <a:pPr>
              <a:buSzPct val="45000"/>
              <a:buFont typeface="Wingdings" panose="05000000000000000000" pitchFamily="2" charset="2"/>
              <a:buChar char=""/>
            </a:pPr>
            <a:endParaRPr lang="en-US" altLang="pt-BR" dirty="0"/>
          </a:p>
        </p:txBody>
      </p:sp>
    </p:spTree>
    <p:extLst>
      <p:ext uri="{BB962C8B-B14F-4D97-AF65-F5344CB8AC3E}">
        <p14:creationId xmlns:p14="http://schemas.microsoft.com/office/powerpoint/2010/main" val="179907733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Overfitting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10</a:t>
            </a:r>
          </a:p>
          <a:p>
            <a:pPr>
              <a:lnSpc>
                <a:spcPct val="100000"/>
              </a:lnSpc>
            </a:pPr>
            <a:endParaRPr lang="pt-BR" sz="1800" b="0" strike="noStrike" spc="-1" dirty="0">
              <a:latin typeface="Arial"/>
            </a:endParaRPr>
          </a:p>
        </p:txBody>
      </p:sp>
      <p:sp>
        <p:nvSpPr>
          <p:cNvPr id="92" name="CustomShape 4"/>
          <p:cNvSpPr/>
          <p:nvPr/>
        </p:nvSpPr>
        <p:spPr>
          <a:xfrm>
            <a:off x="360000" y="1827600"/>
            <a:ext cx="9176400" cy="467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600">
              <a:spcAft>
                <a:spcPts val="1140"/>
              </a:spcAft>
              <a:buClr>
                <a:srgbClr val="000000"/>
              </a:buClr>
              <a:buSzPct val="45000"/>
            </a:pPr>
            <a:endParaRPr lang="en-US" sz="2000" strike="noStrike" spc="-1" dirty="0">
              <a:solidFill>
                <a:srgbClr val="1C1C1C"/>
              </a:solidFill>
              <a:latin typeface="Calibri" panose="020F0502020204030204" pitchFamily="34" charset="0"/>
              <a:ea typeface="DejaVu Sans"/>
              <a:cs typeface="Calibri" panose="020F0502020204030204" pitchFamily="34" charset="0"/>
            </a:endParaRPr>
          </a:p>
          <a:p>
            <a:pPr marL="216000" indent="-21240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spc="-1" dirty="0">
              <a:solidFill>
                <a:srgbClr val="1C1C1C"/>
              </a:solidFill>
              <a:latin typeface="Calibri" panose="020F0502020204030204" pitchFamily="34" charset="0"/>
              <a:ea typeface="DejaVu Sans"/>
              <a:cs typeface="Calibri" panose="020F0502020204030204" pitchFamily="34" charset="0"/>
            </a:endParaRPr>
          </a:p>
          <a:p>
            <a:pPr marL="216000" indent="-21240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strike="noStrike" spc="-1" dirty="0">
              <a:solidFill>
                <a:srgbClr val="1C1C1C"/>
              </a:solidFill>
              <a:latin typeface="Calibri" panose="020F0502020204030204" pitchFamily="34" charset="0"/>
              <a:ea typeface="DejaVu Sans"/>
              <a:cs typeface="Calibri" panose="020F0502020204030204" pitchFamily="34" charset="0"/>
            </a:endParaRPr>
          </a:p>
          <a:p>
            <a:pPr marL="216000" indent="-21240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spc="-1" dirty="0">
              <a:solidFill>
                <a:srgbClr val="1C1C1C"/>
              </a:solidFill>
              <a:latin typeface="Calibri" panose="020F0502020204030204" pitchFamily="34" charset="0"/>
              <a:ea typeface="DejaVu Sans"/>
              <a:cs typeface="Calibri" panose="020F0502020204030204" pitchFamily="34" charset="0"/>
            </a:endParaRPr>
          </a:p>
          <a:p>
            <a:pPr marL="216000" indent="-21240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strike="noStrike" spc="-1" dirty="0">
              <a:solidFill>
                <a:srgbClr val="1C1C1C"/>
              </a:solidFill>
              <a:latin typeface="Calibri" panose="020F0502020204030204" pitchFamily="34" charset="0"/>
              <a:ea typeface="DejaVu Sans"/>
              <a:cs typeface="Calibri" panose="020F0502020204030204" pitchFamily="34" charset="0"/>
            </a:endParaRPr>
          </a:p>
        </p:txBody>
      </p:sp>
      <p:pic>
        <p:nvPicPr>
          <p:cNvPr id="4098" name="Picture 2" descr="How to Identify Overfitting Machine Learning Models in Scikit-Learn">
            <a:extLst>
              <a:ext uri="{FF2B5EF4-FFF2-40B4-BE49-F238E27FC236}">
                <a16:creationId xmlns:a16="http://schemas.microsoft.com/office/drawing/2014/main" id="{DB9C1C7D-DC82-4197-818A-C1BB83C93B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1976" y="4145404"/>
            <a:ext cx="3603910" cy="270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Overfitting e underfitting em Machine Learning - ABRACD - ASSOCIAÇÃO  BRASILEIRA DE CIÊNCIA DE DADOS">
            <a:extLst>
              <a:ext uri="{FF2B5EF4-FFF2-40B4-BE49-F238E27FC236}">
                <a16:creationId xmlns:a16="http://schemas.microsoft.com/office/drawing/2014/main" id="{4AD0BBDE-5441-4AD9-A45E-61A4320393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5496" y="2140041"/>
            <a:ext cx="6476869" cy="2251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Box 3">
            <a:extLst>
              <a:ext uri="{FF2B5EF4-FFF2-40B4-BE49-F238E27FC236}">
                <a16:creationId xmlns:a16="http://schemas.microsoft.com/office/drawing/2014/main" id="{A624CBCD-A238-4CB6-A41A-8EC080FF5C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000" y="1636561"/>
            <a:ext cx="4796200" cy="2379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8680" rIns="90000" bIns="45000"/>
          <a:lstStyle>
            <a:lvl1pPr marL="192088" indent="-192088"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1pPr>
            <a:lvl2pPr marL="431800" indent="-192088"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>
              <a:buSzPct val="45000"/>
              <a:buFont typeface="Wingdings" panose="05000000000000000000" pitchFamily="2" charset="2"/>
              <a:buChar char=""/>
            </a:pPr>
            <a:r>
              <a:rPr lang="en-US" altLang="pt-BR" dirty="0"/>
              <a:t>Bad generalization</a:t>
            </a:r>
          </a:p>
          <a:p>
            <a:pPr>
              <a:buSzPct val="45000"/>
              <a:buFont typeface="Wingdings" panose="05000000000000000000" pitchFamily="2" charset="2"/>
              <a:buChar char=""/>
            </a:pPr>
            <a:endParaRPr lang="en-US" altLang="pt-BR" dirty="0"/>
          </a:p>
          <a:p>
            <a:pPr>
              <a:buSzPct val="45000"/>
              <a:buFont typeface="Wingdings" panose="05000000000000000000" pitchFamily="2" charset="2"/>
              <a:buChar char=""/>
            </a:pPr>
            <a:endParaRPr lang="en-US" altLang="pt-BR" dirty="0"/>
          </a:p>
          <a:p>
            <a:pPr>
              <a:buSzPct val="45000"/>
              <a:buFont typeface="Wingdings" panose="05000000000000000000" pitchFamily="2" charset="2"/>
              <a:buChar char=""/>
            </a:pPr>
            <a:endParaRPr lang="en-US" altLang="pt-BR" dirty="0"/>
          </a:p>
        </p:txBody>
      </p:sp>
    </p:spTree>
    <p:extLst>
      <p:ext uri="{BB962C8B-B14F-4D97-AF65-F5344CB8AC3E}">
        <p14:creationId xmlns:p14="http://schemas.microsoft.com/office/powerpoint/2010/main" val="118523490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Data Augmentation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10</a:t>
            </a:r>
          </a:p>
          <a:p>
            <a:pPr>
              <a:lnSpc>
                <a:spcPct val="100000"/>
              </a:lnSpc>
            </a:pPr>
            <a:endParaRPr lang="pt-BR" sz="1800" b="0" strike="noStrike" spc="-1" dirty="0">
              <a:latin typeface="Arial"/>
            </a:endParaRPr>
          </a:p>
        </p:txBody>
      </p:sp>
      <p:sp>
        <p:nvSpPr>
          <p:cNvPr id="92" name="CustomShape 4"/>
          <p:cNvSpPr/>
          <p:nvPr/>
        </p:nvSpPr>
        <p:spPr>
          <a:xfrm>
            <a:off x="360000" y="1827600"/>
            <a:ext cx="9176400" cy="467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600">
              <a:spcAft>
                <a:spcPts val="1140"/>
              </a:spcAft>
              <a:buClr>
                <a:srgbClr val="000000"/>
              </a:buClr>
              <a:buSzPct val="45000"/>
            </a:pPr>
            <a:endParaRPr lang="en-US" sz="2000" strike="noStrike" spc="-1" dirty="0">
              <a:solidFill>
                <a:srgbClr val="1C1C1C"/>
              </a:solidFill>
              <a:latin typeface="Calibri" panose="020F0502020204030204" pitchFamily="34" charset="0"/>
              <a:ea typeface="DejaVu Sans"/>
              <a:cs typeface="Calibri" panose="020F0502020204030204" pitchFamily="34" charset="0"/>
            </a:endParaRPr>
          </a:p>
          <a:p>
            <a:pPr marL="216000" indent="-21240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spc="-1" dirty="0">
              <a:solidFill>
                <a:srgbClr val="1C1C1C"/>
              </a:solidFill>
              <a:latin typeface="Calibri" panose="020F0502020204030204" pitchFamily="34" charset="0"/>
              <a:ea typeface="DejaVu Sans"/>
              <a:cs typeface="Calibri" panose="020F0502020204030204" pitchFamily="34" charset="0"/>
            </a:endParaRPr>
          </a:p>
          <a:p>
            <a:pPr marL="216000" indent="-21240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strike="noStrike" spc="-1" dirty="0">
              <a:solidFill>
                <a:srgbClr val="1C1C1C"/>
              </a:solidFill>
              <a:latin typeface="Calibri" panose="020F0502020204030204" pitchFamily="34" charset="0"/>
              <a:ea typeface="DejaVu Sans"/>
              <a:cs typeface="Calibri" panose="020F0502020204030204" pitchFamily="34" charset="0"/>
            </a:endParaRPr>
          </a:p>
          <a:p>
            <a:pPr marL="216000" indent="-21240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spc="-1" dirty="0">
              <a:solidFill>
                <a:srgbClr val="1C1C1C"/>
              </a:solidFill>
              <a:latin typeface="Calibri" panose="020F0502020204030204" pitchFamily="34" charset="0"/>
              <a:ea typeface="DejaVu Sans"/>
              <a:cs typeface="Calibri" panose="020F0502020204030204" pitchFamily="34" charset="0"/>
            </a:endParaRPr>
          </a:p>
          <a:p>
            <a:pPr marL="216000" indent="-21240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strike="noStrike" spc="-1" dirty="0">
              <a:solidFill>
                <a:srgbClr val="1C1C1C"/>
              </a:solidFill>
              <a:latin typeface="Calibri" panose="020F0502020204030204" pitchFamily="34" charset="0"/>
              <a:ea typeface="DejaVu Sans"/>
              <a:cs typeface="Calibri" panose="020F0502020204030204" pitchFamily="34" charset="0"/>
            </a:endParaRPr>
          </a:p>
        </p:txBody>
      </p:sp>
      <p:pic>
        <p:nvPicPr>
          <p:cNvPr id="6146" name="Picture 2" descr="Data Augmentation. Data augmentation in data analysis are… | by Hamdi  Ghorbel | Medium">
            <a:extLst>
              <a:ext uri="{FF2B5EF4-FFF2-40B4-BE49-F238E27FC236}">
                <a16:creationId xmlns:a16="http://schemas.microsoft.com/office/drawing/2014/main" id="{33E7C016-2563-4796-8E33-A5131C157B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225" y="3124054"/>
            <a:ext cx="5467925" cy="3163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Data Augmentation | Papers With Code">
            <a:extLst>
              <a:ext uri="{FF2B5EF4-FFF2-40B4-BE49-F238E27FC236}">
                <a16:creationId xmlns:a16="http://schemas.microsoft.com/office/drawing/2014/main" id="{0A5799E5-51B8-474E-B008-38C76D9B5C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50" y="2653074"/>
            <a:ext cx="3524250" cy="352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Box 3">
            <a:extLst>
              <a:ext uri="{FF2B5EF4-FFF2-40B4-BE49-F238E27FC236}">
                <a16:creationId xmlns:a16="http://schemas.microsoft.com/office/drawing/2014/main" id="{B0E28A40-2787-4828-A3A0-528E726525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000" y="1636561"/>
            <a:ext cx="4796200" cy="2379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8680" rIns="90000" bIns="45000"/>
          <a:lstStyle>
            <a:lvl1pPr marL="192088" indent="-192088"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1pPr>
            <a:lvl2pPr marL="431800" indent="-192088"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>
              <a:buSzPct val="45000"/>
              <a:buFont typeface="Wingdings" panose="05000000000000000000" pitchFamily="2" charset="2"/>
              <a:buChar char=""/>
            </a:pPr>
            <a:r>
              <a:rPr lang="en-US" altLang="pt-BR" dirty="0"/>
              <a:t>Enlarge the dataset with synthetic samples</a:t>
            </a:r>
          </a:p>
          <a:p>
            <a:pPr>
              <a:buSzPct val="45000"/>
              <a:buFont typeface="Wingdings" panose="05000000000000000000" pitchFamily="2" charset="2"/>
              <a:buChar char=""/>
            </a:pPr>
            <a:endParaRPr lang="en-US" altLang="pt-BR" dirty="0"/>
          </a:p>
          <a:p>
            <a:pPr>
              <a:buSzPct val="45000"/>
              <a:buFont typeface="Wingdings" panose="05000000000000000000" pitchFamily="2" charset="2"/>
              <a:buChar char=""/>
            </a:pPr>
            <a:endParaRPr lang="en-US" altLang="pt-BR" dirty="0"/>
          </a:p>
          <a:p>
            <a:pPr>
              <a:buSzPct val="45000"/>
              <a:buFont typeface="Wingdings" panose="05000000000000000000" pitchFamily="2" charset="2"/>
              <a:buChar char=""/>
            </a:pPr>
            <a:endParaRPr lang="en-US" altLang="pt-BR" dirty="0"/>
          </a:p>
        </p:txBody>
      </p:sp>
    </p:spTree>
    <p:extLst>
      <p:ext uri="{BB962C8B-B14F-4D97-AF65-F5344CB8AC3E}">
        <p14:creationId xmlns:p14="http://schemas.microsoft.com/office/powerpoint/2010/main" val="292385050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Transfer Learning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10</a:t>
            </a:r>
          </a:p>
          <a:p>
            <a:pPr>
              <a:lnSpc>
                <a:spcPct val="100000"/>
              </a:lnSpc>
            </a:pPr>
            <a:endParaRPr lang="pt-BR" sz="1800" b="0" strike="noStrike" spc="-1" dirty="0">
              <a:latin typeface="Arial"/>
            </a:endParaRPr>
          </a:p>
        </p:txBody>
      </p:sp>
      <p:sp>
        <p:nvSpPr>
          <p:cNvPr id="92" name="CustomShape 4"/>
          <p:cNvSpPr/>
          <p:nvPr/>
        </p:nvSpPr>
        <p:spPr>
          <a:xfrm>
            <a:off x="360000" y="1827600"/>
            <a:ext cx="9176400" cy="467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600">
              <a:spcAft>
                <a:spcPts val="1140"/>
              </a:spcAft>
              <a:buClr>
                <a:srgbClr val="000000"/>
              </a:buClr>
              <a:buSzPct val="45000"/>
            </a:pPr>
            <a:endParaRPr lang="en-US" sz="2000" strike="noStrike" spc="-1" dirty="0">
              <a:solidFill>
                <a:srgbClr val="1C1C1C"/>
              </a:solidFill>
              <a:latin typeface="Calibri" panose="020F0502020204030204" pitchFamily="34" charset="0"/>
              <a:ea typeface="DejaVu Sans"/>
              <a:cs typeface="Calibri" panose="020F0502020204030204" pitchFamily="34" charset="0"/>
            </a:endParaRPr>
          </a:p>
          <a:p>
            <a:pPr marL="216000" indent="-21240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spc="-1" dirty="0">
              <a:solidFill>
                <a:srgbClr val="1C1C1C"/>
              </a:solidFill>
              <a:latin typeface="Calibri" panose="020F0502020204030204" pitchFamily="34" charset="0"/>
              <a:ea typeface="DejaVu Sans"/>
              <a:cs typeface="Calibri" panose="020F0502020204030204" pitchFamily="34" charset="0"/>
            </a:endParaRPr>
          </a:p>
          <a:p>
            <a:pPr marL="216000" indent="-21240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strike="noStrike" spc="-1" dirty="0">
              <a:solidFill>
                <a:srgbClr val="1C1C1C"/>
              </a:solidFill>
              <a:latin typeface="Calibri" panose="020F0502020204030204" pitchFamily="34" charset="0"/>
              <a:ea typeface="DejaVu Sans"/>
              <a:cs typeface="Calibri" panose="020F0502020204030204" pitchFamily="34" charset="0"/>
            </a:endParaRPr>
          </a:p>
          <a:p>
            <a:pPr marL="216000" indent="-21240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spc="-1" dirty="0">
              <a:solidFill>
                <a:srgbClr val="1C1C1C"/>
              </a:solidFill>
              <a:latin typeface="Calibri" panose="020F0502020204030204" pitchFamily="34" charset="0"/>
              <a:ea typeface="DejaVu Sans"/>
              <a:cs typeface="Calibri" panose="020F0502020204030204" pitchFamily="34" charset="0"/>
            </a:endParaRPr>
          </a:p>
          <a:p>
            <a:pPr marL="216000" indent="-21240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strike="noStrike" spc="-1" dirty="0">
              <a:solidFill>
                <a:srgbClr val="1C1C1C"/>
              </a:solidFill>
              <a:latin typeface="Calibri" panose="020F0502020204030204" pitchFamily="34" charset="0"/>
              <a:ea typeface="DejaVu Sans"/>
              <a:cs typeface="Calibri" panose="020F0502020204030204" pitchFamily="34" charset="0"/>
            </a:endParaRPr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B0E28A40-2787-4828-A3A0-528E726525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000" y="1636561"/>
            <a:ext cx="7082200" cy="2379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8680" rIns="90000" bIns="45000"/>
          <a:lstStyle>
            <a:lvl1pPr marL="192088" indent="-192088"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1pPr>
            <a:lvl2pPr marL="431800" indent="-192088"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>
              <a:buSzPct val="45000"/>
              <a:buFont typeface="Wingdings" panose="05000000000000000000" pitchFamily="2" charset="2"/>
              <a:buChar char=""/>
            </a:pPr>
            <a:r>
              <a:rPr lang="en-US" altLang="pt-BR" dirty="0"/>
              <a:t>Weight Sharing</a:t>
            </a:r>
          </a:p>
          <a:p>
            <a:pPr marL="0" indent="0">
              <a:buSzPct val="45000"/>
            </a:pPr>
            <a:endParaRPr lang="en-US" altLang="pt-BR" dirty="0"/>
          </a:p>
          <a:p>
            <a:pPr>
              <a:buSzPct val="45000"/>
              <a:buFont typeface="Wingdings" panose="05000000000000000000" pitchFamily="2" charset="2"/>
              <a:buChar char=""/>
            </a:pPr>
            <a:r>
              <a:rPr lang="en-US" altLang="pt-BR" dirty="0"/>
              <a:t>Feature Extraction weights are frozen (or not...) during learning</a:t>
            </a:r>
          </a:p>
          <a:p>
            <a:pPr>
              <a:buSzPct val="45000"/>
              <a:buFont typeface="Wingdings" panose="05000000000000000000" pitchFamily="2" charset="2"/>
              <a:buChar char=""/>
            </a:pPr>
            <a:endParaRPr lang="en-US" alt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D9D92930-D1FC-4ED3-B12C-E5BC5FD6AB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078" y="2565399"/>
            <a:ext cx="7836244" cy="412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04987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3200" b="1" spc="-1">
                <a:solidFill>
                  <a:srgbClr val="FFFFFF"/>
                </a:solidFill>
                <a:latin typeface="Latin Modern Sans"/>
              </a:rPr>
              <a:t>Let’s Code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10</a:t>
            </a:r>
          </a:p>
          <a:p>
            <a:pPr>
              <a:lnSpc>
                <a:spcPct val="100000"/>
              </a:lnSpc>
            </a:pPr>
            <a:endParaRPr lang="pt-BR" sz="1800" b="0" strike="noStrike" spc="-1" dirty="0">
              <a:latin typeface="Arial"/>
            </a:endParaRPr>
          </a:p>
        </p:txBody>
      </p:sp>
      <p:sp>
        <p:nvSpPr>
          <p:cNvPr id="92" name="CustomShape 4"/>
          <p:cNvSpPr/>
          <p:nvPr/>
        </p:nvSpPr>
        <p:spPr>
          <a:xfrm>
            <a:off x="360000" y="1827600"/>
            <a:ext cx="9176400" cy="467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600">
              <a:spcAft>
                <a:spcPts val="1140"/>
              </a:spcAft>
              <a:buClr>
                <a:srgbClr val="000000"/>
              </a:buClr>
              <a:buSzPct val="45000"/>
            </a:pPr>
            <a:endParaRPr lang="en-US" sz="2000" strike="noStrike" spc="-1" dirty="0">
              <a:solidFill>
                <a:srgbClr val="1C1C1C"/>
              </a:solidFill>
              <a:latin typeface="Calibri" panose="020F0502020204030204" pitchFamily="34" charset="0"/>
              <a:ea typeface="DejaVu Sans"/>
              <a:cs typeface="Calibri" panose="020F0502020204030204" pitchFamily="34" charset="0"/>
            </a:endParaRPr>
          </a:p>
          <a:p>
            <a:pPr marL="216000" indent="-21240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spc="-1" dirty="0">
              <a:solidFill>
                <a:srgbClr val="1C1C1C"/>
              </a:solidFill>
              <a:latin typeface="Calibri" panose="020F0502020204030204" pitchFamily="34" charset="0"/>
              <a:ea typeface="DejaVu Sans"/>
              <a:cs typeface="Calibri" panose="020F0502020204030204" pitchFamily="34" charset="0"/>
            </a:endParaRPr>
          </a:p>
          <a:p>
            <a:pPr marL="216000" indent="-21240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strike="noStrike" spc="-1" dirty="0">
              <a:solidFill>
                <a:srgbClr val="1C1C1C"/>
              </a:solidFill>
              <a:latin typeface="Calibri" panose="020F0502020204030204" pitchFamily="34" charset="0"/>
              <a:ea typeface="DejaVu Sans"/>
              <a:cs typeface="Calibri" panose="020F0502020204030204" pitchFamily="34" charset="0"/>
            </a:endParaRPr>
          </a:p>
          <a:p>
            <a:pPr marL="216000" indent="-21240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spc="-1" dirty="0">
              <a:solidFill>
                <a:srgbClr val="1C1C1C"/>
              </a:solidFill>
              <a:latin typeface="Calibri" panose="020F0502020204030204" pitchFamily="34" charset="0"/>
              <a:ea typeface="DejaVu Sans"/>
              <a:cs typeface="Calibri" panose="020F0502020204030204" pitchFamily="34" charset="0"/>
            </a:endParaRPr>
          </a:p>
          <a:p>
            <a:pPr marL="216000" indent="-21240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strike="noStrike" spc="-1" dirty="0">
              <a:solidFill>
                <a:srgbClr val="1C1C1C"/>
              </a:solidFill>
              <a:latin typeface="Calibri" panose="020F0502020204030204" pitchFamily="34" charset="0"/>
              <a:ea typeface="DejaVu Sans"/>
              <a:cs typeface="Calibri" panose="020F0502020204030204" pitchFamily="34" charset="0"/>
            </a:endParaRPr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B0E28A40-2787-4828-A3A0-528E726525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000" y="1636561"/>
            <a:ext cx="7082200" cy="2379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8680" rIns="90000" bIns="45000"/>
          <a:lstStyle>
            <a:lvl1pPr marL="192088" indent="-192088"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1pPr>
            <a:lvl2pPr marL="431800" indent="-192088"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>
              <a:buSzPct val="45000"/>
              <a:buFont typeface="Wingdings" panose="05000000000000000000" pitchFamily="2" charset="2"/>
              <a:buChar char=""/>
            </a:pPr>
            <a:r>
              <a:rPr lang="en-US" altLang="pt-BR" dirty="0">
                <a:hlinkClick r:id="rId3"/>
              </a:rPr>
              <a:t>[LINK]</a:t>
            </a:r>
            <a:endParaRPr lang="en-US" altLang="pt-BR" dirty="0"/>
          </a:p>
          <a:p>
            <a:pPr>
              <a:buSzPct val="45000"/>
              <a:buFont typeface="Wingdings" panose="05000000000000000000" pitchFamily="2" charset="2"/>
              <a:buChar char=""/>
            </a:pPr>
            <a:endParaRPr lang="en-US" altLang="pt-BR" u="sng" dirty="0"/>
          </a:p>
          <a:p>
            <a:pPr>
              <a:buSzPct val="45000"/>
              <a:buFont typeface="Wingdings" panose="05000000000000000000" pitchFamily="2" charset="2"/>
              <a:buChar char=""/>
            </a:pPr>
            <a:r>
              <a:rPr lang="en-US" altLang="pt-BR" b="1" dirty="0"/>
              <a:t>Assessment Task: PJBL-3 at Canvas </a:t>
            </a:r>
          </a:p>
          <a:p>
            <a:pPr lvl="1">
              <a:buSzPct val="45000"/>
              <a:buFont typeface="Wingdings" panose="05000000000000000000" pitchFamily="2" charset="2"/>
              <a:buChar char=""/>
            </a:pPr>
            <a:r>
              <a:rPr lang="en-US" altLang="pt-BR" b="1" dirty="0"/>
              <a:t>Delivery date: 06/11 23:59</a:t>
            </a:r>
          </a:p>
          <a:p>
            <a:pPr>
              <a:buSzPct val="45000"/>
              <a:buFont typeface="Wingdings" panose="05000000000000000000" pitchFamily="2" charset="2"/>
              <a:buChar char=""/>
            </a:pPr>
            <a:endParaRPr lang="en-US" altLang="pt-BR" dirty="0"/>
          </a:p>
        </p:txBody>
      </p:sp>
    </p:spTree>
    <p:extLst>
      <p:ext uri="{BB962C8B-B14F-4D97-AF65-F5344CB8AC3E}">
        <p14:creationId xmlns:p14="http://schemas.microsoft.com/office/powerpoint/2010/main" val="62768758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Topics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10</a:t>
            </a:r>
          </a:p>
          <a:p>
            <a:pPr>
              <a:lnSpc>
                <a:spcPct val="100000"/>
              </a:lnSpc>
            </a:pPr>
            <a:endParaRPr lang="pt-BR" sz="1800" b="0" strike="noStrike" spc="-1" dirty="0">
              <a:latin typeface="Arial"/>
            </a:endParaRPr>
          </a:p>
        </p:txBody>
      </p:sp>
      <p:sp>
        <p:nvSpPr>
          <p:cNvPr id="92" name="CustomShape 4"/>
          <p:cNvSpPr/>
          <p:nvPr/>
        </p:nvSpPr>
        <p:spPr>
          <a:xfrm>
            <a:off x="360000" y="1980000"/>
            <a:ext cx="9176400" cy="467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dirty="0">
                <a:solidFill>
                  <a:srgbClr val="1C1C1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Review of Lecture 09</a:t>
            </a:r>
          </a:p>
          <a:p>
            <a:pPr marL="216000" indent="-21240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 dirty="0">
                <a:solidFill>
                  <a:srgbClr val="1C1C1C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Convolutional Neural Network</a:t>
            </a:r>
            <a:endParaRPr lang="en-US" sz="2000" spc="-1" dirty="0">
              <a:solidFill>
                <a:srgbClr val="1C1C1C"/>
              </a:solidFill>
              <a:latin typeface="Calibri" panose="020F0502020204030204" pitchFamily="34" charset="0"/>
              <a:ea typeface="DejaVu Sans"/>
              <a:cs typeface="Calibri" panose="020F0502020204030204" pitchFamily="34" charset="0"/>
            </a:endParaRPr>
          </a:p>
          <a:p>
            <a:pPr marL="673200" lvl="1" indent="-21240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 dirty="0">
                <a:solidFill>
                  <a:srgbClr val="1C1C1C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Basic Concepts</a:t>
            </a:r>
          </a:p>
          <a:p>
            <a:pPr marL="673200" lvl="1" indent="-21240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 dirty="0">
                <a:solidFill>
                  <a:srgbClr val="1C1C1C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Data Augmentation</a:t>
            </a:r>
          </a:p>
          <a:p>
            <a:pPr marL="673200" lvl="1" indent="-21240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dirty="0">
                <a:solidFill>
                  <a:srgbClr val="1C1C1C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Transfer-Learning</a:t>
            </a:r>
          </a:p>
          <a:p>
            <a:pPr marL="673200" lvl="1" indent="-21240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 dirty="0">
                <a:solidFill>
                  <a:srgbClr val="1C1C1C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Applications</a:t>
            </a: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 dirty="0">
                <a:solidFill>
                  <a:srgbClr val="1C1C1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Practice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Deep Learning Pipeline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10</a:t>
            </a:r>
            <a:endParaRPr lang="pt-BR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latin typeface="Aria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C90C3AC-4981-CB11-BAA2-4087AA7FDD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352" y="3262992"/>
            <a:ext cx="7701696" cy="143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8611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Convolutional Neural Network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10</a:t>
            </a:r>
          </a:p>
          <a:p>
            <a:pPr>
              <a:lnSpc>
                <a:spcPct val="100000"/>
              </a:lnSpc>
            </a:pPr>
            <a:endParaRPr lang="pt-BR" sz="1800" b="0" strike="noStrike" spc="-1" dirty="0">
              <a:latin typeface="Arial"/>
            </a:endParaRPr>
          </a:p>
        </p:txBody>
      </p:sp>
      <p:sp>
        <p:nvSpPr>
          <p:cNvPr id="92" name="CustomShape 4"/>
          <p:cNvSpPr/>
          <p:nvPr/>
        </p:nvSpPr>
        <p:spPr>
          <a:xfrm>
            <a:off x="360000" y="1827600"/>
            <a:ext cx="9176400" cy="467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600">
              <a:spcAft>
                <a:spcPts val="1140"/>
              </a:spcAft>
              <a:buClr>
                <a:srgbClr val="000000"/>
              </a:buClr>
              <a:buSzPct val="45000"/>
            </a:pPr>
            <a:endParaRPr lang="en-US" sz="2000" strike="noStrike" spc="-1" dirty="0">
              <a:solidFill>
                <a:srgbClr val="1C1C1C"/>
              </a:solidFill>
              <a:latin typeface="Calibri" panose="020F0502020204030204" pitchFamily="34" charset="0"/>
              <a:ea typeface="DejaVu Sans"/>
              <a:cs typeface="Calibri" panose="020F0502020204030204" pitchFamily="34" charset="0"/>
            </a:endParaRPr>
          </a:p>
          <a:p>
            <a:pPr marL="216000" indent="-21240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spc="-1" dirty="0">
              <a:solidFill>
                <a:srgbClr val="1C1C1C"/>
              </a:solidFill>
              <a:latin typeface="Calibri" panose="020F0502020204030204" pitchFamily="34" charset="0"/>
              <a:ea typeface="DejaVu Sans"/>
              <a:cs typeface="Calibri" panose="020F0502020204030204" pitchFamily="34" charset="0"/>
            </a:endParaRPr>
          </a:p>
          <a:p>
            <a:pPr marL="216000" indent="-21240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strike="noStrike" spc="-1" dirty="0">
              <a:solidFill>
                <a:srgbClr val="1C1C1C"/>
              </a:solidFill>
              <a:latin typeface="Calibri" panose="020F0502020204030204" pitchFamily="34" charset="0"/>
              <a:ea typeface="DejaVu Sans"/>
              <a:cs typeface="Calibri" panose="020F0502020204030204" pitchFamily="34" charset="0"/>
            </a:endParaRPr>
          </a:p>
          <a:p>
            <a:pPr marL="216000" indent="-21240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spc="-1" dirty="0">
              <a:solidFill>
                <a:srgbClr val="1C1C1C"/>
              </a:solidFill>
              <a:latin typeface="Calibri" panose="020F0502020204030204" pitchFamily="34" charset="0"/>
              <a:ea typeface="DejaVu Sans"/>
              <a:cs typeface="Calibri" panose="020F0502020204030204" pitchFamily="34" charset="0"/>
            </a:endParaRPr>
          </a:p>
          <a:p>
            <a:pPr marL="216000" indent="-21240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strike="noStrike" spc="-1" dirty="0">
              <a:solidFill>
                <a:srgbClr val="1C1C1C"/>
              </a:solidFill>
              <a:latin typeface="Calibri" panose="020F0502020204030204" pitchFamily="34" charset="0"/>
              <a:ea typeface="DejaVu Sans"/>
              <a:cs typeface="Calibri" panose="020F0502020204030204" pitchFamily="34" charset="0"/>
            </a:endParaRP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2DF205DC-1557-9549-345F-8033C7DE19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000" y="1647872"/>
            <a:ext cx="8318500" cy="454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8680" rIns="90000" bIns="45000"/>
          <a:lstStyle>
            <a:lvl1pPr marL="192088" indent="-192088"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1pPr>
            <a:lvl2pPr marL="431800" indent="-192088"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>
              <a:buSzPct val="45000"/>
              <a:buFont typeface="Wingdings" panose="05000000000000000000" pitchFamily="2" charset="2"/>
              <a:buChar char=""/>
            </a:pPr>
            <a:r>
              <a:rPr lang="en-US" altLang="pt-BR" dirty="0"/>
              <a:t>CNN</a:t>
            </a:r>
          </a:p>
          <a:p>
            <a:pPr>
              <a:buSzPct val="45000"/>
              <a:buFont typeface="Wingdings" panose="05000000000000000000" pitchFamily="2" charset="2"/>
              <a:buChar char=""/>
            </a:pPr>
            <a:endParaRPr lang="en-US" altLang="pt-BR" dirty="0"/>
          </a:p>
          <a:p>
            <a:pPr>
              <a:buSzPct val="45000"/>
              <a:buFont typeface="Wingdings" panose="05000000000000000000" pitchFamily="2" charset="2"/>
              <a:buChar char=""/>
            </a:pPr>
            <a:endParaRPr lang="en-US" altLang="pt-BR" dirty="0"/>
          </a:p>
          <a:p>
            <a:pPr>
              <a:buSzPct val="45000"/>
              <a:buFont typeface="Wingdings" panose="05000000000000000000" pitchFamily="2" charset="2"/>
              <a:buChar char=""/>
            </a:pPr>
            <a:endParaRPr lang="en-US" alt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9A5DEB3-0624-438C-BF48-50851FF174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462" y="2632140"/>
            <a:ext cx="8071475" cy="287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76006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Convolutional Neural Network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10</a:t>
            </a:r>
          </a:p>
          <a:p>
            <a:pPr>
              <a:lnSpc>
                <a:spcPct val="100000"/>
              </a:lnSpc>
            </a:pPr>
            <a:endParaRPr lang="pt-BR" sz="1800" b="0" strike="noStrike" spc="-1" dirty="0">
              <a:latin typeface="Arial"/>
            </a:endParaRPr>
          </a:p>
        </p:txBody>
      </p:sp>
      <p:sp>
        <p:nvSpPr>
          <p:cNvPr id="92" name="CustomShape 4"/>
          <p:cNvSpPr/>
          <p:nvPr/>
        </p:nvSpPr>
        <p:spPr>
          <a:xfrm>
            <a:off x="360000" y="1827600"/>
            <a:ext cx="9176400" cy="467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600">
              <a:spcAft>
                <a:spcPts val="1140"/>
              </a:spcAft>
              <a:buClr>
                <a:srgbClr val="000000"/>
              </a:buClr>
              <a:buSzPct val="45000"/>
            </a:pPr>
            <a:endParaRPr lang="en-US" sz="2000" strike="noStrike" spc="-1" dirty="0">
              <a:solidFill>
                <a:srgbClr val="1C1C1C"/>
              </a:solidFill>
              <a:latin typeface="Calibri" panose="020F0502020204030204" pitchFamily="34" charset="0"/>
              <a:ea typeface="DejaVu Sans"/>
              <a:cs typeface="Calibri" panose="020F0502020204030204" pitchFamily="34" charset="0"/>
            </a:endParaRPr>
          </a:p>
          <a:p>
            <a:pPr marL="216000" indent="-21240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spc="-1" dirty="0">
              <a:solidFill>
                <a:srgbClr val="1C1C1C"/>
              </a:solidFill>
              <a:latin typeface="Calibri" panose="020F0502020204030204" pitchFamily="34" charset="0"/>
              <a:ea typeface="DejaVu Sans"/>
              <a:cs typeface="Calibri" panose="020F0502020204030204" pitchFamily="34" charset="0"/>
            </a:endParaRPr>
          </a:p>
          <a:p>
            <a:pPr marL="216000" indent="-21240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strike="noStrike" spc="-1" dirty="0">
              <a:solidFill>
                <a:srgbClr val="1C1C1C"/>
              </a:solidFill>
              <a:latin typeface="Calibri" panose="020F0502020204030204" pitchFamily="34" charset="0"/>
              <a:ea typeface="DejaVu Sans"/>
              <a:cs typeface="Calibri" panose="020F0502020204030204" pitchFamily="34" charset="0"/>
            </a:endParaRPr>
          </a:p>
          <a:p>
            <a:pPr marL="216000" indent="-21240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spc="-1" dirty="0">
              <a:solidFill>
                <a:srgbClr val="1C1C1C"/>
              </a:solidFill>
              <a:latin typeface="Calibri" panose="020F0502020204030204" pitchFamily="34" charset="0"/>
              <a:ea typeface="DejaVu Sans"/>
              <a:cs typeface="Calibri" panose="020F0502020204030204" pitchFamily="34" charset="0"/>
            </a:endParaRPr>
          </a:p>
          <a:p>
            <a:pPr marL="216000" indent="-21240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strike="noStrike" spc="-1" dirty="0">
              <a:solidFill>
                <a:srgbClr val="1C1C1C"/>
              </a:solidFill>
              <a:latin typeface="Calibri" panose="020F0502020204030204" pitchFamily="34" charset="0"/>
              <a:ea typeface="DejaVu Sans"/>
              <a:cs typeface="Calibri" panose="020F0502020204030204" pitchFamily="34" charset="0"/>
            </a:endParaRP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2DF205DC-1557-9549-345F-8033C7DE19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000" y="1647872"/>
            <a:ext cx="8318500" cy="454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8680" rIns="90000" bIns="45000"/>
          <a:lstStyle>
            <a:lvl1pPr marL="192088" indent="-192088"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1pPr>
            <a:lvl2pPr marL="431800" indent="-192088"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>
              <a:buSzPct val="45000"/>
              <a:buFont typeface="Wingdings" panose="05000000000000000000" pitchFamily="2" charset="2"/>
              <a:buChar char=""/>
            </a:pPr>
            <a:r>
              <a:rPr lang="en-US" altLang="pt-BR" dirty="0"/>
              <a:t>Feature Extraction</a:t>
            </a:r>
          </a:p>
          <a:p>
            <a:pPr>
              <a:buSzPct val="45000"/>
              <a:buFont typeface="Wingdings" panose="05000000000000000000" pitchFamily="2" charset="2"/>
              <a:buChar char=""/>
            </a:pPr>
            <a:endParaRPr lang="en-US" altLang="pt-BR" dirty="0"/>
          </a:p>
          <a:p>
            <a:pPr>
              <a:buSzPct val="45000"/>
              <a:buFont typeface="Wingdings" panose="05000000000000000000" pitchFamily="2" charset="2"/>
              <a:buChar char=""/>
            </a:pPr>
            <a:endParaRPr lang="en-US" altLang="pt-BR" dirty="0"/>
          </a:p>
          <a:p>
            <a:pPr>
              <a:buSzPct val="45000"/>
              <a:buFont typeface="Wingdings" panose="05000000000000000000" pitchFamily="2" charset="2"/>
              <a:buChar char=""/>
            </a:pPr>
            <a:endParaRPr lang="en-US" alt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9A5DEB3-0624-438C-BF48-50851FF174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2500" y="1647872"/>
            <a:ext cx="3836219" cy="1367954"/>
          </a:xfrm>
          <a:prstGeom prst="rect">
            <a:avLst/>
          </a:prstGeom>
        </p:spPr>
      </p:pic>
      <p:graphicFrame>
        <p:nvGraphicFramePr>
          <p:cNvPr id="7" name="Objeto 6">
            <a:extLst>
              <a:ext uri="{FF2B5EF4-FFF2-40B4-BE49-F238E27FC236}">
                <a16:creationId xmlns:a16="http://schemas.microsoft.com/office/drawing/2014/main" id="{875118A5-37DE-408A-8F25-F8DF390BCD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079695"/>
              </p:ext>
            </p:extLst>
          </p:nvPr>
        </p:nvGraphicFramePr>
        <p:xfrm>
          <a:off x="1282700" y="4332840"/>
          <a:ext cx="5057775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4" name="Bitmap Image" r:id="rId5" imgW="5057640" imgH="2362320" progId="PBrush">
                  <p:embed/>
                </p:oleObj>
              </mc:Choice>
              <mc:Fallback>
                <p:oleObj name="Bitmap Image" r:id="rId5" imgW="5057640" imgH="236232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82700" y="4332840"/>
                        <a:ext cx="5057775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tângulo 7">
            <a:extLst>
              <a:ext uri="{FF2B5EF4-FFF2-40B4-BE49-F238E27FC236}">
                <a16:creationId xmlns:a16="http://schemas.microsoft.com/office/drawing/2014/main" id="{052C6DD4-D01C-4B62-BB0F-D6443B47748A}"/>
              </a:ext>
            </a:extLst>
          </p:cNvPr>
          <p:cNvSpPr/>
          <p:nvPr/>
        </p:nvSpPr>
        <p:spPr>
          <a:xfrm>
            <a:off x="4762500" y="1647872"/>
            <a:ext cx="2755900" cy="136795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949336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Convolutional Neural Network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10</a:t>
            </a:r>
          </a:p>
          <a:p>
            <a:pPr>
              <a:lnSpc>
                <a:spcPct val="100000"/>
              </a:lnSpc>
            </a:pPr>
            <a:endParaRPr lang="pt-BR" sz="1800" b="0" strike="noStrike" spc="-1" dirty="0">
              <a:latin typeface="Arial"/>
            </a:endParaRPr>
          </a:p>
        </p:txBody>
      </p:sp>
      <p:sp>
        <p:nvSpPr>
          <p:cNvPr id="92" name="CustomShape 4"/>
          <p:cNvSpPr/>
          <p:nvPr/>
        </p:nvSpPr>
        <p:spPr>
          <a:xfrm>
            <a:off x="360000" y="1827600"/>
            <a:ext cx="9176400" cy="467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600">
              <a:spcAft>
                <a:spcPts val="1140"/>
              </a:spcAft>
              <a:buClr>
                <a:srgbClr val="000000"/>
              </a:buClr>
              <a:buSzPct val="45000"/>
            </a:pPr>
            <a:endParaRPr lang="en-US" sz="2000" strike="noStrike" spc="-1" dirty="0">
              <a:solidFill>
                <a:srgbClr val="1C1C1C"/>
              </a:solidFill>
              <a:latin typeface="Calibri" panose="020F0502020204030204" pitchFamily="34" charset="0"/>
              <a:ea typeface="DejaVu Sans"/>
              <a:cs typeface="Calibri" panose="020F0502020204030204" pitchFamily="34" charset="0"/>
            </a:endParaRPr>
          </a:p>
          <a:p>
            <a:pPr marL="216000" indent="-21240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spc="-1" dirty="0">
              <a:solidFill>
                <a:srgbClr val="1C1C1C"/>
              </a:solidFill>
              <a:latin typeface="Calibri" panose="020F0502020204030204" pitchFamily="34" charset="0"/>
              <a:ea typeface="DejaVu Sans"/>
              <a:cs typeface="Calibri" panose="020F0502020204030204" pitchFamily="34" charset="0"/>
            </a:endParaRPr>
          </a:p>
          <a:p>
            <a:pPr marL="216000" indent="-21240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strike="noStrike" spc="-1" dirty="0">
              <a:solidFill>
                <a:srgbClr val="1C1C1C"/>
              </a:solidFill>
              <a:latin typeface="Calibri" panose="020F0502020204030204" pitchFamily="34" charset="0"/>
              <a:ea typeface="DejaVu Sans"/>
              <a:cs typeface="Calibri" panose="020F0502020204030204" pitchFamily="34" charset="0"/>
            </a:endParaRPr>
          </a:p>
          <a:p>
            <a:pPr marL="216000" indent="-21240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spc="-1" dirty="0">
              <a:solidFill>
                <a:srgbClr val="1C1C1C"/>
              </a:solidFill>
              <a:latin typeface="Calibri" panose="020F0502020204030204" pitchFamily="34" charset="0"/>
              <a:ea typeface="DejaVu Sans"/>
              <a:cs typeface="Calibri" panose="020F0502020204030204" pitchFamily="34" charset="0"/>
            </a:endParaRPr>
          </a:p>
          <a:p>
            <a:pPr marL="216000" indent="-21240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strike="noStrike" spc="-1" dirty="0">
              <a:solidFill>
                <a:srgbClr val="1C1C1C"/>
              </a:solidFill>
              <a:latin typeface="Calibri" panose="020F0502020204030204" pitchFamily="34" charset="0"/>
              <a:ea typeface="DejaVu Sans"/>
              <a:cs typeface="Calibri" panose="020F0502020204030204" pitchFamily="34" charset="0"/>
            </a:endParaRP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2DF205DC-1557-9549-345F-8033C7DE19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000" y="1638480"/>
            <a:ext cx="8318500" cy="454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8680" rIns="90000" bIns="45000"/>
          <a:lstStyle>
            <a:lvl1pPr marL="192088" indent="-192088"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1pPr>
            <a:lvl2pPr marL="431800" indent="-192088"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>
              <a:buSzPct val="45000"/>
              <a:buFont typeface="Wingdings" panose="05000000000000000000" pitchFamily="2" charset="2"/>
              <a:buChar char=""/>
            </a:pPr>
            <a:r>
              <a:rPr lang="en-US" altLang="pt-BR" dirty="0"/>
              <a:t>Classification</a:t>
            </a:r>
          </a:p>
          <a:p>
            <a:pPr lvl="1">
              <a:buSzPct val="45000"/>
              <a:buFont typeface="Wingdings" panose="05000000000000000000" pitchFamily="2" charset="2"/>
              <a:buChar char=""/>
            </a:pPr>
            <a:endParaRPr lang="en-US" altLang="pt-BR" dirty="0"/>
          </a:p>
          <a:p>
            <a:pPr lvl="1">
              <a:buSzPct val="45000"/>
              <a:buFont typeface="Wingdings" panose="05000000000000000000" pitchFamily="2" charset="2"/>
              <a:buChar char=""/>
            </a:pPr>
            <a:r>
              <a:rPr lang="en-US" altLang="pt-BR" dirty="0"/>
              <a:t>Forward and Back Propagation</a:t>
            </a:r>
          </a:p>
          <a:p>
            <a:pPr>
              <a:buSzPct val="45000"/>
              <a:buFont typeface="Wingdings" panose="05000000000000000000" pitchFamily="2" charset="2"/>
              <a:buChar char=""/>
            </a:pPr>
            <a:endParaRPr lang="en-US" altLang="pt-BR" dirty="0"/>
          </a:p>
          <a:p>
            <a:pPr>
              <a:buSzPct val="45000"/>
              <a:buFont typeface="Wingdings" panose="05000000000000000000" pitchFamily="2" charset="2"/>
              <a:buChar char=""/>
            </a:pPr>
            <a:endParaRPr lang="en-US" altLang="pt-BR" dirty="0"/>
          </a:p>
          <a:p>
            <a:pPr>
              <a:buSzPct val="45000"/>
              <a:buFont typeface="Wingdings" panose="05000000000000000000" pitchFamily="2" charset="2"/>
              <a:buChar char=""/>
            </a:pPr>
            <a:endParaRPr lang="en-US" altLang="pt-BR" dirty="0"/>
          </a:p>
        </p:txBody>
      </p:sp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EA278801-0FBE-4D7B-824A-33B35799E6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474" y="3195554"/>
            <a:ext cx="4411261" cy="3308446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B75721B-B287-4205-B3FF-8664F6E3EA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4412" y="1542000"/>
            <a:ext cx="3836219" cy="1367954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0A6E7EAE-E98C-4B79-B648-3D53D214A3B4}"/>
              </a:ext>
            </a:extLst>
          </p:cNvPr>
          <p:cNvSpPr/>
          <p:nvPr/>
        </p:nvSpPr>
        <p:spPr>
          <a:xfrm flipH="1">
            <a:off x="7199511" y="1542000"/>
            <a:ext cx="1080319" cy="136795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287537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Convolutional Neural Network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10</a:t>
            </a:r>
          </a:p>
          <a:p>
            <a:pPr>
              <a:lnSpc>
                <a:spcPct val="100000"/>
              </a:lnSpc>
            </a:pPr>
            <a:endParaRPr lang="pt-BR" sz="1800" b="0" strike="noStrike" spc="-1" dirty="0">
              <a:latin typeface="Arial"/>
            </a:endParaRPr>
          </a:p>
        </p:txBody>
      </p:sp>
      <p:sp>
        <p:nvSpPr>
          <p:cNvPr id="92" name="CustomShape 4"/>
          <p:cNvSpPr/>
          <p:nvPr/>
        </p:nvSpPr>
        <p:spPr>
          <a:xfrm>
            <a:off x="360000" y="1827600"/>
            <a:ext cx="9176400" cy="467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600">
              <a:spcAft>
                <a:spcPts val="1140"/>
              </a:spcAft>
              <a:buClr>
                <a:srgbClr val="000000"/>
              </a:buClr>
              <a:buSzPct val="45000"/>
            </a:pPr>
            <a:endParaRPr lang="en-US" sz="2000" strike="noStrike" spc="-1" dirty="0">
              <a:solidFill>
                <a:srgbClr val="1C1C1C"/>
              </a:solidFill>
              <a:latin typeface="Calibri" panose="020F0502020204030204" pitchFamily="34" charset="0"/>
              <a:ea typeface="DejaVu Sans"/>
              <a:cs typeface="Calibri" panose="020F0502020204030204" pitchFamily="34" charset="0"/>
            </a:endParaRPr>
          </a:p>
          <a:p>
            <a:pPr marL="216000" indent="-21240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spc="-1" dirty="0">
              <a:solidFill>
                <a:srgbClr val="1C1C1C"/>
              </a:solidFill>
              <a:latin typeface="Calibri" panose="020F0502020204030204" pitchFamily="34" charset="0"/>
              <a:ea typeface="DejaVu Sans"/>
              <a:cs typeface="Calibri" panose="020F0502020204030204" pitchFamily="34" charset="0"/>
            </a:endParaRPr>
          </a:p>
          <a:p>
            <a:pPr marL="216000" indent="-21240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strike="noStrike" spc="-1" dirty="0">
              <a:solidFill>
                <a:srgbClr val="1C1C1C"/>
              </a:solidFill>
              <a:latin typeface="Calibri" panose="020F0502020204030204" pitchFamily="34" charset="0"/>
              <a:ea typeface="DejaVu Sans"/>
              <a:cs typeface="Calibri" panose="020F0502020204030204" pitchFamily="34" charset="0"/>
            </a:endParaRPr>
          </a:p>
          <a:p>
            <a:pPr marL="216000" indent="-21240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spc="-1" dirty="0">
              <a:solidFill>
                <a:srgbClr val="1C1C1C"/>
              </a:solidFill>
              <a:latin typeface="Calibri" panose="020F0502020204030204" pitchFamily="34" charset="0"/>
              <a:ea typeface="DejaVu Sans"/>
              <a:cs typeface="Calibri" panose="020F0502020204030204" pitchFamily="34" charset="0"/>
            </a:endParaRPr>
          </a:p>
          <a:p>
            <a:pPr marL="216000" indent="-21240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strike="noStrike" spc="-1" dirty="0">
              <a:solidFill>
                <a:srgbClr val="1C1C1C"/>
              </a:solidFill>
              <a:latin typeface="Calibri" panose="020F0502020204030204" pitchFamily="34" charset="0"/>
              <a:ea typeface="DejaVu Sans"/>
              <a:cs typeface="Calibri" panose="020F0502020204030204" pitchFamily="34" charset="0"/>
            </a:endParaRP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2DF205DC-1557-9549-345F-8033C7DE19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000" y="1636560"/>
            <a:ext cx="8318500" cy="454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8680" rIns="90000" bIns="45000"/>
          <a:lstStyle>
            <a:lvl1pPr marL="192088" indent="-192088"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1pPr>
            <a:lvl2pPr marL="431800" indent="-192088"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>
              <a:buSzPct val="45000"/>
              <a:buFont typeface="Wingdings" panose="05000000000000000000" pitchFamily="2" charset="2"/>
              <a:buChar char=""/>
            </a:pPr>
            <a:r>
              <a:rPr lang="en-US" altLang="pt-BR" dirty="0"/>
              <a:t>Forward and Back Propagation</a:t>
            </a:r>
          </a:p>
          <a:p>
            <a:pPr>
              <a:buSzPct val="45000"/>
              <a:buFont typeface="Wingdings" panose="05000000000000000000" pitchFamily="2" charset="2"/>
              <a:buChar char=""/>
            </a:pPr>
            <a:endParaRPr lang="en-US" altLang="pt-BR" dirty="0"/>
          </a:p>
          <a:p>
            <a:pPr>
              <a:buSzPct val="45000"/>
              <a:buFont typeface="Wingdings" panose="05000000000000000000" pitchFamily="2" charset="2"/>
              <a:buChar char=""/>
            </a:pPr>
            <a:endParaRPr lang="en-US" altLang="pt-BR" dirty="0"/>
          </a:p>
          <a:p>
            <a:pPr>
              <a:buSzPct val="45000"/>
              <a:buFont typeface="Wingdings" panose="05000000000000000000" pitchFamily="2" charset="2"/>
              <a:buChar char=""/>
            </a:pPr>
            <a:endParaRPr lang="en-US" altLang="pt-BR" dirty="0"/>
          </a:p>
        </p:txBody>
      </p:sp>
      <p:pic>
        <p:nvPicPr>
          <p:cNvPr id="8" name="Picture 2" descr="Backward Propagation | Backward Propagation Working in Neural Network">
            <a:extLst>
              <a:ext uri="{FF2B5EF4-FFF2-40B4-BE49-F238E27FC236}">
                <a16:creationId xmlns:a16="http://schemas.microsoft.com/office/drawing/2014/main" id="{93BADD5C-8900-4BBE-8432-3F019488F7BB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7140" y="2618880"/>
            <a:ext cx="697230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1FAFB62F-04C9-4C9C-B94E-AC7AB4B019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4412" y="1542000"/>
            <a:ext cx="3836219" cy="1367954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31AEC6ED-0693-4FB0-B984-718A488F9844}"/>
              </a:ext>
            </a:extLst>
          </p:cNvPr>
          <p:cNvSpPr/>
          <p:nvPr/>
        </p:nvSpPr>
        <p:spPr>
          <a:xfrm flipH="1">
            <a:off x="7199511" y="1542000"/>
            <a:ext cx="1080319" cy="136795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030590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Convolutional Neural Network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10</a:t>
            </a:r>
          </a:p>
          <a:p>
            <a:pPr>
              <a:lnSpc>
                <a:spcPct val="100000"/>
              </a:lnSpc>
            </a:pPr>
            <a:endParaRPr lang="pt-BR" sz="1800" b="0" strike="noStrike" spc="-1" dirty="0">
              <a:latin typeface="Arial"/>
            </a:endParaRPr>
          </a:p>
        </p:txBody>
      </p:sp>
      <p:sp>
        <p:nvSpPr>
          <p:cNvPr id="92" name="CustomShape 4"/>
          <p:cNvSpPr/>
          <p:nvPr/>
        </p:nvSpPr>
        <p:spPr>
          <a:xfrm>
            <a:off x="360000" y="1827600"/>
            <a:ext cx="9176400" cy="467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600">
              <a:spcAft>
                <a:spcPts val="1140"/>
              </a:spcAft>
              <a:buClr>
                <a:srgbClr val="000000"/>
              </a:buClr>
              <a:buSzPct val="45000"/>
            </a:pPr>
            <a:endParaRPr lang="en-US" sz="2000" strike="noStrike" spc="-1" dirty="0">
              <a:solidFill>
                <a:srgbClr val="1C1C1C"/>
              </a:solidFill>
              <a:latin typeface="Calibri" panose="020F0502020204030204" pitchFamily="34" charset="0"/>
              <a:ea typeface="DejaVu Sans"/>
              <a:cs typeface="Calibri" panose="020F0502020204030204" pitchFamily="34" charset="0"/>
            </a:endParaRPr>
          </a:p>
          <a:p>
            <a:pPr marL="216000" indent="-21240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spc="-1" dirty="0">
              <a:solidFill>
                <a:srgbClr val="1C1C1C"/>
              </a:solidFill>
              <a:latin typeface="Calibri" panose="020F0502020204030204" pitchFamily="34" charset="0"/>
              <a:ea typeface="DejaVu Sans"/>
              <a:cs typeface="Calibri" panose="020F0502020204030204" pitchFamily="34" charset="0"/>
            </a:endParaRPr>
          </a:p>
          <a:p>
            <a:pPr marL="216000" indent="-21240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strike="noStrike" spc="-1" dirty="0">
              <a:solidFill>
                <a:srgbClr val="1C1C1C"/>
              </a:solidFill>
              <a:latin typeface="Calibri" panose="020F0502020204030204" pitchFamily="34" charset="0"/>
              <a:ea typeface="DejaVu Sans"/>
              <a:cs typeface="Calibri" panose="020F0502020204030204" pitchFamily="34" charset="0"/>
            </a:endParaRPr>
          </a:p>
          <a:p>
            <a:pPr marL="216000" indent="-21240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spc="-1" dirty="0">
              <a:solidFill>
                <a:srgbClr val="1C1C1C"/>
              </a:solidFill>
              <a:latin typeface="Calibri" panose="020F0502020204030204" pitchFamily="34" charset="0"/>
              <a:ea typeface="DejaVu Sans"/>
              <a:cs typeface="Calibri" panose="020F0502020204030204" pitchFamily="34" charset="0"/>
            </a:endParaRPr>
          </a:p>
          <a:p>
            <a:pPr marL="216000" indent="-21240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strike="noStrike" spc="-1" dirty="0">
              <a:solidFill>
                <a:srgbClr val="1C1C1C"/>
              </a:solidFill>
              <a:latin typeface="Calibri" panose="020F0502020204030204" pitchFamily="34" charset="0"/>
              <a:ea typeface="DejaVu Sans"/>
              <a:cs typeface="Calibri" panose="020F050202020403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871BEDF-0910-4768-9A14-C14251D101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036" y="3668864"/>
            <a:ext cx="3782943" cy="1940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DB3122D-14D6-423B-B0B6-534B258C2F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4412" y="1542000"/>
            <a:ext cx="3836219" cy="1367954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A781D204-AA53-491C-A4EE-30FC0D7D4FAE}"/>
              </a:ext>
            </a:extLst>
          </p:cNvPr>
          <p:cNvSpPr/>
          <p:nvPr/>
        </p:nvSpPr>
        <p:spPr>
          <a:xfrm flipH="1">
            <a:off x="7199511" y="1542000"/>
            <a:ext cx="1080319" cy="136795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52" name="Picture 4" descr="A pseudo-softmax function for hardware-based high speed image  classification | Scientific Reports">
            <a:extLst>
              <a:ext uri="{FF2B5EF4-FFF2-40B4-BE49-F238E27FC236}">
                <a16:creationId xmlns:a16="http://schemas.microsoft.com/office/drawing/2014/main" id="{469D2598-A4BA-4D21-8FEE-29D0B59413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014" y="3679074"/>
            <a:ext cx="4053386" cy="1941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 Box 3">
            <a:extLst>
              <a:ext uri="{FF2B5EF4-FFF2-40B4-BE49-F238E27FC236}">
                <a16:creationId xmlns:a16="http://schemas.microsoft.com/office/drawing/2014/main" id="{C32E2A55-1D98-4391-8F98-9019679586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000" y="1636561"/>
            <a:ext cx="4796200" cy="2379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8680" rIns="90000" bIns="45000"/>
          <a:lstStyle>
            <a:lvl1pPr marL="192088" indent="-192088"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1pPr>
            <a:lvl2pPr marL="431800" indent="-192088"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>
              <a:buSzPct val="45000"/>
              <a:buFont typeface="Wingdings" panose="05000000000000000000" pitchFamily="2" charset="2"/>
              <a:buChar char=""/>
            </a:pPr>
            <a:r>
              <a:rPr lang="en-US" altLang="pt-BR" dirty="0" err="1"/>
              <a:t>Softmax</a:t>
            </a:r>
            <a:endParaRPr lang="en-US" altLang="pt-BR" dirty="0"/>
          </a:p>
          <a:p>
            <a:pPr>
              <a:buSzPct val="45000"/>
              <a:buFont typeface="Wingdings" panose="05000000000000000000" pitchFamily="2" charset="2"/>
              <a:buChar char=""/>
            </a:pPr>
            <a:endParaRPr lang="en-US" altLang="pt-BR" dirty="0"/>
          </a:p>
          <a:p>
            <a:pPr>
              <a:buSzPct val="45000"/>
              <a:buFont typeface="Wingdings" panose="05000000000000000000" pitchFamily="2" charset="2"/>
              <a:buChar char=""/>
            </a:pPr>
            <a:endParaRPr lang="en-US" altLang="pt-BR" dirty="0"/>
          </a:p>
          <a:p>
            <a:pPr>
              <a:buSzPct val="45000"/>
              <a:buFont typeface="Wingdings" panose="05000000000000000000" pitchFamily="2" charset="2"/>
              <a:buChar char=""/>
            </a:pPr>
            <a:endParaRPr lang="en-US" altLang="pt-BR" dirty="0"/>
          </a:p>
        </p:txBody>
      </p:sp>
    </p:spTree>
    <p:extLst>
      <p:ext uri="{BB962C8B-B14F-4D97-AF65-F5344CB8AC3E}">
        <p14:creationId xmlns:p14="http://schemas.microsoft.com/office/powerpoint/2010/main" val="92284601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Convolutional Neural Network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10</a:t>
            </a:r>
          </a:p>
          <a:p>
            <a:pPr>
              <a:lnSpc>
                <a:spcPct val="100000"/>
              </a:lnSpc>
            </a:pPr>
            <a:endParaRPr lang="pt-BR" sz="1800" b="0" strike="noStrike" spc="-1" dirty="0">
              <a:latin typeface="Arial"/>
            </a:endParaRPr>
          </a:p>
        </p:txBody>
      </p:sp>
      <p:sp>
        <p:nvSpPr>
          <p:cNvPr id="92" name="CustomShape 4"/>
          <p:cNvSpPr/>
          <p:nvPr/>
        </p:nvSpPr>
        <p:spPr>
          <a:xfrm>
            <a:off x="360000" y="1827600"/>
            <a:ext cx="9176400" cy="467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600">
              <a:spcAft>
                <a:spcPts val="1140"/>
              </a:spcAft>
              <a:buClr>
                <a:srgbClr val="000000"/>
              </a:buClr>
              <a:buSzPct val="45000"/>
            </a:pPr>
            <a:endParaRPr lang="en-US" sz="2000" strike="noStrike" spc="-1" dirty="0">
              <a:solidFill>
                <a:srgbClr val="1C1C1C"/>
              </a:solidFill>
              <a:latin typeface="Calibri" panose="020F0502020204030204" pitchFamily="34" charset="0"/>
              <a:ea typeface="DejaVu Sans"/>
              <a:cs typeface="Calibri" panose="020F0502020204030204" pitchFamily="34" charset="0"/>
            </a:endParaRPr>
          </a:p>
          <a:p>
            <a:pPr marL="216000" indent="-21240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spc="-1" dirty="0">
              <a:solidFill>
                <a:srgbClr val="1C1C1C"/>
              </a:solidFill>
              <a:latin typeface="Calibri" panose="020F0502020204030204" pitchFamily="34" charset="0"/>
              <a:ea typeface="DejaVu Sans"/>
              <a:cs typeface="Calibri" panose="020F0502020204030204" pitchFamily="34" charset="0"/>
            </a:endParaRPr>
          </a:p>
          <a:p>
            <a:pPr marL="216000" indent="-21240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strike="noStrike" spc="-1" dirty="0">
              <a:solidFill>
                <a:srgbClr val="1C1C1C"/>
              </a:solidFill>
              <a:latin typeface="Calibri" panose="020F0502020204030204" pitchFamily="34" charset="0"/>
              <a:ea typeface="DejaVu Sans"/>
              <a:cs typeface="Calibri" panose="020F0502020204030204" pitchFamily="34" charset="0"/>
            </a:endParaRPr>
          </a:p>
          <a:p>
            <a:pPr marL="216000" indent="-21240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spc="-1" dirty="0">
              <a:solidFill>
                <a:srgbClr val="1C1C1C"/>
              </a:solidFill>
              <a:latin typeface="Calibri" panose="020F0502020204030204" pitchFamily="34" charset="0"/>
              <a:ea typeface="DejaVu Sans"/>
              <a:cs typeface="Calibri" panose="020F0502020204030204" pitchFamily="34" charset="0"/>
            </a:endParaRPr>
          </a:p>
          <a:p>
            <a:pPr marL="216000" indent="-21240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strike="noStrike" spc="-1" dirty="0">
              <a:solidFill>
                <a:srgbClr val="1C1C1C"/>
              </a:solidFill>
              <a:latin typeface="Calibri" panose="020F0502020204030204" pitchFamily="34" charset="0"/>
              <a:ea typeface="DejaVu Sans"/>
              <a:cs typeface="Calibri" panose="020F0502020204030204" pitchFamily="34" charset="0"/>
            </a:endParaRPr>
          </a:p>
        </p:txBody>
      </p:sp>
      <p:sp>
        <p:nvSpPr>
          <p:cNvPr id="12" name="Text Box 3">
            <a:extLst>
              <a:ext uri="{FF2B5EF4-FFF2-40B4-BE49-F238E27FC236}">
                <a16:creationId xmlns:a16="http://schemas.microsoft.com/office/drawing/2014/main" id="{C32E2A55-1D98-4391-8F98-9019679586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000" y="1636561"/>
            <a:ext cx="4796200" cy="2379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8680" rIns="90000" bIns="45000"/>
          <a:lstStyle>
            <a:lvl1pPr marL="192088" indent="-192088"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1pPr>
            <a:lvl2pPr marL="431800" indent="-192088"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>
              <a:buSzPct val="45000"/>
              <a:buFont typeface="Wingdings" panose="05000000000000000000" pitchFamily="2" charset="2"/>
              <a:buChar char=""/>
            </a:pPr>
            <a:r>
              <a:rPr lang="en-US" altLang="pt-BR" dirty="0" err="1"/>
              <a:t>Tensorflow</a:t>
            </a:r>
            <a:r>
              <a:rPr lang="en-US" altLang="pt-BR" dirty="0"/>
              <a:t> Playground</a:t>
            </a:r>
          </a:p>
          <a:p>
            <a:pPr>
              <a:buSzPct val="45000"/>
              <a:buFont typeface="Wingdings" panose="05000000000000000000" pitchFamily="2" charset="2"/>
              <a:buChar char=""/>
            </a:pPr>
            <a:endParaRPr lang="en-US" altLang="pt-BR" dirty="0"/>
          </a:p>
          <a:p>
            <a:pPr>
              <a:buSzPct val="45000"/>
              <a:buFont typeface="Wingdings" panose="05000000000000000000" pitchFamily="2" charset="2"/>
              <a:buChar char=""/>
            </a:pPr>
            <a:endParaRPr lang="en-US" altLang="pt-BR" dirty="0"/>
          </a:p>
          <a:p>
            <a:pPr>
              <a:buSzPct val="45000"/>
              <a:buFont typeface="Wingdings" panose="05000000000000000000" pitchFamily="2" charset="2"/>
              <a:buChar char=""/>
            </a:pPr>
            <a:endParaRPr lang="en-US" alt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BD9ABB9-43BF-476B-9FAD-72B3D5634F4C}"/>
              </a:ext>
            </a:extLst>
          </p:cNvPr>
          <p:cNvSpPr txBox="1"/>
          <p:nvPr/>
        </p:nvSpPr>
        <p:spPr>
          <a:xfrm>
            <a:off x="717550" y="2226380"/>
            <a:ext cx="50419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hlinkClick r:id="rId3"/>
              </a:rPr>
              <a:t>https://playground.tensorflow.org/</a:t>
            </a: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88A7265-8FFC-4BD2-AD81-35326E5F76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0087" y="3142408"/>
            <a:ext cx="6372225" cy="2780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7313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5875</TotalTime>
  <Words>303</Words>
  <Application>Microsoft Office PowerPoint</Application>
  <PresentationFormat>Personalizar</PresentationFormat>
  <Paragraphs>131</Paragraphs>
  <Slides>14</Slides>
  <Notes>14</Notes>
  <HiddenSlides>0</HiddenSlides>
  <MMClips>0</MMClips>
  <ScaleCrop>false</ScaleCrop>
  <HeadingPairs>
    <vt:vector size="8" baseType="variant">
      <vt:variant>
        <vt:lpstr>Fontes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3" baseType="lpstr">
      <vt:lpstr>Arial</vt:lpstr>
      <vt:lpstr>Calibri</vt:lpstr>
      <vt:lpstr>Latin Modern Sans</vt:lpstr>
      <vt:lpstr>Symbol</vt:lpstr>
      <vt:lpstr>Times New Roman</vt:lpstr>
      <vt:lpstr>Wingdings</vt:lpstr>
      <vt:lpstr>Office Theme</vt:lpstr>
      <vt:lpstr>Office Theme</vt:lpstr>
      <vt:lpstr>Bitmap Image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Alizarin</dc:title>
  <dc:subject/>
  <dc:creator/>
  <dc:description/>
  <cp:lastModifiedBy>Andre</cp:lastModifiedBy>
  <cp:revision>150</cp:revision>
  <dcterms:created xsi:type="dcterms:W3CDTF">2021-04-28T18:38:02Z</dcterms:created>
  <dcterms:modified xsi:type="dcterms:W3CDTF">2022-10-25T19:03:02Z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KSOProductBuildVer">
    <vt:lpwstr>1033-11.1.0.10161</vt:lpwstr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130</vt:i4>
  </property>
</Properties>
</file>