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9" r:id="rId5"/>
    <p:sldId id="290" r:id="rId6"/>
    <p:sldId id="295" r:id="rId7"/>
    <p:sldId id="292" r:id="rId8"/>
    <p:sldId id="296" r:id="rId9"/>
    <p:sldId id="298" r:id="rId10"/>
    <p:sldId id="299" r:id="rId11"/>
    <p:sldId id="293" r:id="rId12"/>
    <p:sldId id="291" r:id="rId13"/>
    <p:sldId id="300" r:id="rId14"/>
    <p:sldId id="301" r:id="rId15"/>
    <p:sldId id="302" r:id="rId16"/>
    <p:sldId id="303" r:id="rId17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89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11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81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12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98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35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21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86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2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44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3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5%20-%20Feature%20Extraction/Lecture_05_Feature_Extraction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orms.office.com/r/4ewHS74yr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05 -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7ECC24E-6842-06AF-8C8D-08D5ABF38460}"/>
              </a:ext>
            </a:extLst>
          </p:cNvPr>
          <p:cNvSpPr/>
          <p:nvPr/>
        </p:nvSpPr>
        <p:spPr>
          <a:xfrm>
            <a:off x="3891360" y="324045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C485B5-8B5E-5BA3-3594-F834C35BA822}"/>
              </a:ext>
            </a:extLst>
          </p:cNvPr>
          <p:cNvSpPr/>
          <p:nvPr/>
        </p:nvSpPr>
        <p:spPr>
          <a:xfrm>
            <a:off x="7041040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5F9528-D13C-C93F-09FD-3600E21BA255}"/>
              </a:ext>
            </a:extLst>
          </p:cNvPr>
          <p:cNvSpPr/>
          <p:nvPr/>
        </p:nvSpPr>
        <p:spPr>
          <a:xfrm>
            <a:off x="7847911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4C7DBA7-AA0E-749B-2974-4D5D8CD42029}"/>
              </a:ext>
            </a:extLst>
          </p:cNvPr>
          <p:cNvSpPr/>
          <p:nvPr/>
        </p:nvSpPr>
        <p:spPr>
          <a:xfrm>
            <a:off x="8641928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059E1DF-545C-9148-B423-30758046AC47}"/>
              </a:ext>
            </a:extLst>
          </p:cNvPr>
          <p:cNvSpPr/>
          <p:nvPr/>
        </p:nvSpPr>
        <p:spPr>
          <a:xfrm>
            <a:off x="5593928" y="5676337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1F3E4B-378E-FB8B-5F7E-1DB1FBF299E7}"/>
              </a:ext>
            </a:extLst>
          </p:cNvPr>
          <p:cNvSpPr/>
          <p:nvPr/>
        </p:nvSpPr>
        <p:spPr>
          <a:xfrm>
            <a:off x="4682674" y="325063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10F085-4B01-DF6F-F0B8-746454623B4B}"/>
              </a:ext>
            </a:extLst>
          </p:cNvPr>
          <p:cNvSpPr/>
          <p:nvPr/>
        </p:nvSpPr>
        <p:spPr>
          <a:xfrm>
            <a:off x="5466200" y="3250623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9B1E19A-53F1-E652-6764-912A359DF0C6}"/>
              </a:ext>
            </a:extLst>
          </p:cNvPr>
          <p:cNvSpPr/>
          <p:nvPr/>
        </p:nvSpPr>
        <p:spPr>
          <a:xfrm>
            <a:off x="5685368" y="617974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61792A-A899-4748-DDAC-F46EBE51C2AD}"/>
              </a:ext>
            </a:extLst>
          </p:cNvPr>
          <p:cNvSpPr txBox="1"/>
          <p:nvPr/>
        </p:nvSpPr>
        <p:spPr>
          <a:xfrm>
            <a:off x="7310118" y="55251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Non </a:t>
            </a:r>
            <a:r>
              <a:rPr lang="pt-BR" dirty="0" err="1"/>
              <a:t>Discriminative</a:t>
            </a:r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7B88DDB-5488-0E15-CF30-4B3896A8CC14}"/>
              </a:ext>
            </a:extLst>
          </p:cNvPr>
          <p:cNvSpPr/>
          <p:nvPr/>
        </p:nvSpPr>
        <p:spPr>
          <a:xfrm rot="10800000">
            <a:off x="6772327" y="5869684"/>
            <a:ext cx="1075584" cy="19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61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Engineering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produce a discriminative feature space?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Features must describe a singular characteristic of the problem for good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3D042AE-81FA-7069-CBDB-0263C470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35" y="3444316"/>
            <a:ext cx="7075929" cy="30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08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Vertical and Horizontal Projection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Projection Histogram of image using Python and Opencv | by Felipe Meganha |  Medium">
            <a:extLst>
              <a:ext uri="{FF2B5EF4-FFF2-40B4-BE49-F238E27FC236}">
                <a16:creationId xmlns:a16="http://schemas.microsoft.com/office/drawing/2014/main" id="{7A4CB22F-F65E-9362-8527-4927C1D7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5" y="2760240"/>
            <a:ext cx="4445687" cy="13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mputer vision - OpenCV Color Concentration Histogram - Stack Overflow">
            <a:extLst>
              <a:ext uri="{FF2B5EF4-FFF2-40B4-BE49-F238E27FC236}">
                <a16:creationId xmlns:a16="http://schemas.microsoft.com/office/drawing/2014/main" id="{996B1EF2-7480-AB98-FB8A-45CD2148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88" y="2487751"/>
            <a:ext cx="4082712" cy="30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420919-9853-53B2-3E2F-2DB03C837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09" y="4894750"/>
            <a:ext cx="3944551" cy="121289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26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Vertical and Horizontal Projection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ACC2D1E8-0AE7-AFDA-7F17-CCE41D35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5" y="3590168"/>
            <a:ext cx="4448920" cy="311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A7E81D95-E3FD-7B09-C564-25910FDA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81" y="3627438"/>
            <a:ext cx="4448919" cy="30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B4C3B920-9697-DE8C-7405-DCF9E191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86" y="808200"/>
            <a:ext cx="4186491" cy="287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05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642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Didactic Quality Questionnaire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73771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me know your thoughts about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Lectures, Didactic, Materials and Professor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026" name="Picture 2" descr="QRCode para Avaliação Disciplina / Professor&#10;Visão Computacional">
            <a:extLst>
              <a:ext uri="{FF2B5EF4-FFF2-40B4-BE49-F238E27FC236}">
                <a16:creationId xmlns:a16="http://schemas.microsoft.com/office/drawing/2014/main" id="{42BEB1E4-C007-E3D3-A6DF-F7848B3F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49" y="2530120"/>
            <a:ext cx="3750011" cy="375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AB3737-95AD-1ED0-7C51-001A4F09C53F}"/>
              </a:ext>
            </a:extLst>
          </p:cNvPr>
          <p:cNvSpPr txBox="1"/>
          <p:nvPr/>
        </p:nvSpPr>
        <p:spPr>
          <a:xfrm>
            <a:off x="3012921" y="6344870"/>
            <a:ext cx="4286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https://forms.office.com/r/4ewHS74yrK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755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of PJBL #01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Extraction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Vector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Space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Engineering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Image Descriptors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Vertical and Horizontal Projections</a:t>
            </a: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Computer Vision &amp; Pattern Recognition Pipeline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546423" y="3098799"/>
            <a:ext cx="4320217" cy="140208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descriptor translates high-dimensional data to a feature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vector represents the input data produced by the feature descriptor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Later, a machine learning model will learn the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718333E-C8D6-8917-F221-C210BDFCC3F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38620" y="3416350"/>
            <a:ext cx="6599160" cy="950760"/>
          </a:xfrm>
          <a:prstGeom prst="rect">
            <a:avLst/>
          </a:prstGeom>
          <a:ln>
            <a:noFill/>
          </a:ln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BB46901-D783-A8B1-4B9C-01685C378F5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4185" y="4828355"/>
            <a:ext cx="3989160" cy="1589040"/>
          </a:xfrm>
          <a:prstGeom prst="rect">
            <a:avLst/>
          </a:prstGeom>
          <a:ln>
            <a:noFill/>
          </a:ln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1003574-4B08-5998-23AA-C69F0685AAD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410720" y="5666955"/>
            <a:ext cx="3119760" cy="930240"/>
          </a:xfrm>
          <a:prstGeom prst="rect">
            <a:avLst/>
          </a:prstGeom>
          <a:ln>
            <a:noFill/>
          </a:ln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90C453D-E1E1-0447-DB49-F76B182A32B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836620" y="4413155"/>
            <a:ext cx="4613400" cy="1027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206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Let's represent our image by its size, so an image I that belongs to class X is represented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f(I,X) = 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I.width,I.heigth,X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70030-DE45-20E5-0635-F0C597E4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28" y="289212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BA148F-5A6A-4CCE-A25F-B237DA7B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35" y="5467741"/>
            <a:ext cx="8645954" cy="272744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F0A351AE-6DE2-22A7-FA31-D013954F7FDB}"/>
              </a:ext>
            </a:extLst>
          </p:cNvPr>
          <p:cNvSpPr/>
          <p:nvPr/>
        </p:nvSpPr>
        <p:spPr>
          <a:xfrm>
            <a:off x="897120" y="4484801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C5F21704-E3F0-49DF-D24B-0A792B82C6C3}"/>
              </a:ext>
            </a:extLst>
          </p:cNvPr>
          <p:cNvSpPr/>
          <p:nvPr/>
        </p:nvSpPr>
        <p:spPr>
          <a:xfrm>
            <a:off x="1699760" y="4484800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584B257D-E479-1125-8C37-C06A9442AA2A}"/>
              </a:ext>
            </a:extLst>
          </p:cNvPr>
          <p:cNvSpPr/>
          <p:nvPr/>
        </p:nvSpPr>
        <p:spPr>
          <a:xfrm>
            <a:off x="2502400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D8023DD3-F894-25B2-5253-B3F021E14310}"/>
              </a:ext>
            </a:extLst>
          </p:cNvPr>
          <p:cNvSpPr/>
          <p:nvPr/>
        </p:nvSpPr>
        <p:spPr>
          <a:xfrm>
            <a:off x="3305040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116F6A4-1559-B7DD-79C7-E0F00767075E}"/>
              </a:ext>
            </a:extLst>
          </p:cNvPr>
          <p:cNvSpPr/>
          <p:nvPr/>
        </p:nvSpPr>
        <p:spPr>
          <a:xfrm>
            <a:off x="4039553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BBF8B83D-823D-8B3A-240F-6AB137F60318}"/>
              </a:ext>
            </a:extLst>
          </p:cNvPr>
          <p:cNvSpPr/>
          <p:nvPr/>
        </p:nvSpPr>
        <p:spPr>
          <a:xfrm>
            <a:off x="4842193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2C1F088-6DE3-0CF1-DCAB-6390900455AA}"/>
              </a:ext>
            </a:extLst>
          </p:cNvPr>
          <p:cNvSpPr/>
          <p:nvPr/>
        </p:nvSpPr>
        <p:spPr>
          <a:xfrm>
            <a:off x="5644833" y="4484797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43445CE7-B917-77B5-0E32-3EDC9A0B0E09}"/>
              </a:ext>
            </a:extLst>
          </p:cNvPr>
          <p:cNvSpPr/>
          <p:nvPr/>
        </p:nvSpPr>
        <p:spPr>
          <a:xfrm>
            <a:off x="6447473" y="4484796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E08F5FE5-7E40-BCB4-06D9-4D18D8182622}"/>
              </a:ext>
            </a:extLst>
          </p:cNvPr>
          <p:cNvSpPr/>
          <p:nvPr/>
        </p:nvSpPr>
        <p:spPr>
          <a:xfrm>
            <a:off x="7151053" y="4471975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F335D5D9-6025-BA86-B4D0-83C83B67FD7D}"/>
              </a:ext>
            </a:extLst>
          </p:cNvPr>
          <p:cNvSpPr/>
          <p:nvPr/>
        </p:nvSpPr>
        <p:spPr>
          <a:xfrm>
            <a:off x="7953693" y="4471974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5F9D1628-8567-3F01-4E60-FDCFB01A70E9}"/>
              </a:ext>
            </a:extLst>
          </p:cNvPr>
          <p:cNvSpPr/>
          <p:nvPr/>
        </p:nvSpPr>
        <p:spPr>
          <a:xfrm>
            <a:off x="8756333" y="4471973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590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3070D4-C51E-8F35-B5CB-2E12DCBB9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1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98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92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9EEAE9-31F7-FB6A-096B-CB2035372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073" y="5075708"/>
            <a:ext cx="685896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0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4704</TotalTime>
  <Words>421</Words>
  <Application>Microsoft Office PowerPoint</Application>
  <PresentationFormat>Personalizar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129</cp:revision>
  <dcterms:created xsi:type="dcterms:W3CDTF">2021-04-28T18:38:02Z</dcterms:created>
  <dcterms:modified xsi:type="dcterms:W3CDTF">2022-09-06T23:15:37Z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