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4b9f008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b9f008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4b9f0085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4b9f0085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4b9f008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4b9f008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4b9f008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4b9f008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Atividade 3 - Uso da </a:t>
            </a:r>
            <a:r>
              <a:rPr lang="pt-BR"/>
              <a:t>Inteligência</a:t>
            </a:r>
            <a:r>
              <a:rPr lang="pt-BR"/>
              <a:t> Artificial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20000"/>
              </a:lnSpc>
              <a:spcBef>
                <a:spcPts val="1200"/>
              </a:spcBef>
              <a:spcAft>
                <a:spcPts val="0"/>
              </a:spcAft>
              <a:buClr>
                <a:schemeClr val="dk1"/>
              </a:buClr>
              <a:buSzPts val="1100"/>
              <a:buFont typeface="Arial"/>
              <a:buNone/>
            </a:pPr>
            <a:r>
              <a:rPr b="1" lang="pt-BR" sz="1050">
                <a:solidFill>
                  <a:srgbClr val="262626"/>
                </a:solidFill>
              </a:rPr>
              <a:t>Gabriel Soto, Marcio Vinicius de Souza da Rocha, Matheus Vinícius Mariussi, Thiago Barrenechea Rosales</a:t>
            </a:r>
            <a:endParaRPr b="1" sz="1050">
              <a:solidFill>
                <a:srgbClr val="262626"/>
              </a:solidFill>
            </a:endParaRPr>
          </a:p>
          <a:p>
            <a:pPr indent="0" lvl="0" marL="0" rtl="0" algn="ctr">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47075" y="119575"/>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pt-BR" sz="1200"/>
              <a:t>2) Comércio online deixa de ser uma opção secundária de compras. As lojas físicas serão redesenhadas como espaços de experimentação da marca mas as vendas vão migrar mais rápido para o online do que se imaginou antes;</a:t>
            </a:r>
            <a:endParaRPr sz="1200"/>
          </a:p>
          <a:p>
            <a:pPr indent="0" lvl="0" marL="0" rtl="0" algn="l">
              <a:spcBef>
                <a:spcPts val="120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Uma possibilidade de aplicação da </a:t>
            </a:r>
            <a:r>
              <a:rPr lang="pt-BR"/>
              <a:t>Inteligência</a:t>
            </a:r>
            <a:r>
              <a:rPr lang="pt-BR"/>
              <a:t> Artificial seria com atendentes virtuais, para auxiliar os consumidores em compras virtuais;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17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pt-BR" sz="1200"/>
              <a:t>9) Não existe setor da economia ou tamanho de negócio que possa dizer "eu não tenho necessidade de investir no digital". Quem pensar assim não tem futuro;</a:t>
            </a:r>
            <a:endParaRPr sz="1200"/>
          </a:p>
          <a:p>
            <a:pPr indent="0" lvl="0" marL="0" rtl="0" algn="l">
              <a:spcBef>
                <a:spcPts val="12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Setores que podem aplicar IA, deverão </a:t>
            </a:r>
            <a:r>
              <a:rPr lang="pt-BR"/>
              <a:t>fazê</a:t>
            </a:r>
            <a:r>
              <a:rPr lang="pt-BR"/>
              <a:t>-lo para não ficar em desvantagem em relação à concorrentes que a utilizem, visto que ela oferece maior desempenho;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47075" y="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pt-BR" sz="1200"/>
              <a:t>15) O consumidor foi "forçado" a migrar nesse momento para o comércio online. As empresas que conseguirem proporcionar uma experiência muito boa em todos os aspectos não perderão esse cliente para as lojas físicas ao fim da pandemia. Ao contrário, as empresas que se mostrarem despreparadas perdem espaço;</a:t>
            </a:r>
            <a:endParaRPr sz="1200"/>
          </a:p>
          <a:p>
            <a:pPr indent="0" lvl="0" marL="0" rtl="0" algn="l">
              <a:spcBef>
                <a:spcPts val="12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Quanto em questão de gestão quanto de atendimento a IA pode ser útil para garantir a </a:t>
            </a:r>
            <a:r>
              <a:rPr lang="pt-BR"/>
              <a:t>permanência</a:t>
            </a:r>
            <a:r>
              <a:rPr lang="pt-BR"/>
              <a:t> no mercado para certas empresas. Garantindo vantagem sobre aquelas que não se adaptarem;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19575"/>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pt-BR" sz="1200"/>
              <a:t>17) Não vejam a crise como momento de cortar custos. Pensem em investir em novas áreas em novas tecnologias, vai ter muita oportunidade para as empresas que agirem rápido, vamos renascer num mundo novo, viveremos um "novo normal", a vida vai ser diferente, ninguém sabe exatamente como mas temos que estar abertos e preparados para nos adaptar com agilidade ao que vier pela frente;</a:t>
            </a:r>
            <a:endParaRPr sz="1200"/>
          </a:p>
          <a:p>
            <a:pPr indent="0" lvl="0" marL="0" rtl="0" algn="l">
              <a:spcBef>
                <a:spcPts val="1200"/>
              </a:spcBef>
              <a:spcAft>
                <a:spcPts val="0"/>
              </a:spcAft>
              <a:buNone/>
            </a:pPr>
            <a:r>
              <a:t/>
            </a:r>
            <a:endParaRPr/>
          </a:p>
        </p:txBody>
      </p:sp>
      <p:sp>
        <p:nvSpPr>
          <p:cNvPr id="79" name="Google Shape;79;p17"/>
          <p:cNvSpPr txBox="1"/>
          <p:nvPr>
            <p:ph idx="1" type="body"/>
          </p:nvPr>
        </p:nvSpPr>
        <p:spPr>
          <a:xfrm>
            <a:off x="311700" y="1435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Com a chegada da Indústria 4.0 os processos de automação em RPA necessitarão de um software que o acompanhe, podendo também serem feitas as automações nos softwares e servidores com o gerenciamento I.A. para análise de dados e melhores ações a serem tomadas.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