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FBAB2E-F99C-F619-97CB-9E0B05D58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2ED525-B2FA-4A3F-B2FF-4814B7D20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E6AF46-DD59-7F0B-269E-9002D1F9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DB80EA-AF3C-F047-7182-7E086333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38239E-2DBC-FB3D-0DBD-82FC9D7D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82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CB6E7-F08A-C836-089B-AF2D126D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01FDBA-87D3-CFA5-ED9F-68D2A9770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D33DD5-AB1D-A040-D11F-D201BF48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A68C96-28D4-94E2-BFEF-CF43F962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64C32-8546-99E9-DF3E-EB9B0153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D57061-4ED2-8438-E406-BBE65498F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67C925-8E09-F8E0-D846-337B86C85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418E6E-4357-AD6B-2EFE-7DBC9198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BE67D6-2FBB-4FEF-1B4C-BCACEF71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0BFEB2-42E1-6CDB-4513-A30EFE74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96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D73D7-E2B1-FF22-CD43-B2AD5EEF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EDFF33-59C3-3D61-11C8-FD7679AD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093A23-66E5-09B6-B531-F9689B9D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673D72-1100-6C72-4616-B381C1CE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C952EC-3EAC-8DA5-DCE7-7107E4CF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3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75916-16F8-3798-D407-37948A44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C5EBA-268B-133B-E9CE-6357E474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7F2A87-FB5F-131B-E679-38FBF044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3D490F-F7DF-15C7-CDA9-7200E31F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668782-7960-027C-FD66-2AE339BF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70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D0A03C-7E71-D9A4-FE5E-642BB17E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23C18-4E46-5AD7-69A5-D2E8B8811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6BAEF7-D71E-2A23-B675-2DC74275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E094B4-8115-CFE5-2B55-E62E9FCF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92D6DB-48D7-F440-581C-93D58E0F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06BE21-ED93-FCC9-9421-558D08D8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050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7F48B1-873E-AD3C-39DE-1FAD1153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00C0A4-61B2-D0E1-3CD3-D08C8489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7BE051-1219-8256-A0AB-C263D4B0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4204E4-B04C-51DF-6529-E81211894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88F855-809D-F501-F0C7-60A7B0BEA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9E30D02-3C1C-5F5E-5DAD-0EC26254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F5BC006-7E7D-D3E8-9E05-8A035B9D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4878B5-07DA-69D9-97B1-D92F92E1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21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AB7D7C-AAD7-6261-35ED-F995BDA1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7D3C2AB-E1F5-8EF8-3D5C-A9A126CF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EA2656-79B4-E451-C351-04195C58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A68A3E-A10D-C447-1748-4E4CD5EF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191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7AB12-FFF2-680B-6FE2-70B109FF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A4EE5D-B172-D914-8353-EBC5B453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BD4E28-3D55-D353-CA6C-30F16C7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5E3DA-EA60-6220-7177-128F566A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680A63-4085-D560-4532-917882F4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B9A9DD-4CC0-BCF5-C408-D9510D96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15F189-BB3C-5FA1-B1FE-78A4EFA6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7F9163-1F28-F64B-81A8-191071A9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EF38CE-A16E-CD22-A434-3B304CF2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77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71063-BFE2-DB04-7288-DE96904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721676-027D-5062-D9E6-E6CDA8392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0766F6-56E7-9DC8-1E43-AC4AF5EB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7714A-FBA9-F388-2DD8-404BA496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95BA63-1F99-6CB3-8F26-2F940A3A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67021C-0C7F-A711-CE97-1BEE4CCD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14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243B798-EB91-BCA9-DDE9-E08348C5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ADBA68-9A50-38DA-AD20-E8E99D53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4B04F-3D20-DBB2-91A6-BF50F69A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E7C9-7AED-4046-81F0-9F3F386D354C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A8A38-F77E-872B-C2C3-E5874972F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F3B90-BF04-E13A-B599-2E40E13C3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65FC-A818-4570-A339-BC2F898C23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13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35E6B-6CA5-D21F-63C2-D5E92552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 sito originale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BC5E8E-C98F-BF5E-1729-20C9FAD4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https://www.jennyfer.it/</a:t>
            </a:r>
          </a:p>
        </p:txBody>
      </p:sp>
    </p:spTree>
    <p:extLst>
      <p:ext uri="{BB962C8B-B14F-4D97-AF65-F5344CB8AC3E}">
        <p14:creationId xmlns:p14="http://schemas.microsoft.com/office/powerpoint/2010/main" val="225307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D7A9F-686B-6214-3A49-3D3DB81D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83AB62-FA31-0726-F362-0487251F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738CD7-3267-3E1F-8CB2-4DF68C39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128"/>
            <a:ext cx="12192000" cy="58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6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85454B-F99B-FCBE-8778-E9DC0951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8A4C69-193F-98DF-25D7-16ACF8E5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54C0EE-91EF-2AF2-0F5D-19A33AC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361"/>
            <a:ext cx="12192000" cy="52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83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Link sito originale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Conti</dc:creator>
  <cp:lastModifiedBy>Marco Conti</cp:lastModifiedBy>
  <cp:revision>2</cp:revision>
  <dcterms:created xsi:type="dcterms:W3CDTF">2024-03-24T17:09:04Z</dcterms:created>
  <dcterms:modified xsi:type="dcterms:W3CDTF">2024-03-24T17:11:56Z</dcterms:modified>
</cp:coreProperties>
</file>