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4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9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7/16/2024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095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casino-gam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53207505-4F62-75A8-B8BA-ACE38F055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276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12700" stA="50000" endPos="30000" dir="5400000" sy="-100000" algn="bl" rotWithShape="0"/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7A99A0-1F65-CDD1-9B23-25C6330B3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5896" y="782496"/>
            <a:ext cx="4380524" cy="2642120"/>
          </a:xfrm>
        </p:spPr>
        <p:txBody>
          <a:bodyPr>
            <a:normAutofit/>
          </a:bodyPr>
          <a:lstStyle/>
          <a:p>
            <a:r>
              <a:rPr lang="es-ES" sz="4400" dirty="0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F3C6A3-2826-B1F6-5654-1547DE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Por:</a:t>
            </a:r>
          </a:p>
          <a:p>
            <a:r>
              <a:rPr lang="es-ES" dirty="0"/>
              <a:t>José rosero</a:t>
            </a:r>
          </a:p>
          <a:p>
            <a:r>
              <a:rPr lang="es-ES" dirty="0"/>
              <a:t>Eric montilla</a:t>
            </a:r>
          </a:p>
          <a:p>
            <a:r>
              <a:rPr lang="es-ES" dirty="0"/>
              <a:t>Marcos </a:t>
            </a:r>
            <a:r>
              <a:rPr lang="es-ES" dirty="0" err="1"/>
              <a:t>ñurinda</a:t>
            </a:r>
            <a:endParaRPr lang="es-ES" dirty="0"/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98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 descr="Mesa de billar con bolas de colores&#10;&#10;Descripción generada automáticamente con confianza media">
            <a:extLst>
              <a:ext uri="{FF2B5EF4-FFF2-40B4-BE49-F238E27FC236}">
                <a16:creationId xmlns:a16="http://schemas.microsoft.com/office/drawing/2014/main" id="{1C911339-5197-C751-59C2-17B1C9B85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F2D470B-AC21-457A-973A-2C5257577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711B4D-31A0-F299-2735-25C9CE5B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28" y="1006404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1" cap="all" spc="1500">
                <a:ea typeface="Source Sans Pro SemiBold" panose="020B0603030403020204" pitchFamily="34" charset="0"/>
              </a:rPr>
              <a:t>Historias de Usuario</a:t>
            </a:r>
          </a:p>
        </p:txBody>
      </p:sp>
    </p:spTree>
    <p:extLst>
      <p:ext uri="{BB962C8B-B14F-4D97-AF65-F5344CB8AC3E}">
        <p14:creationId xmlns:p14="http://schemas.microsoft.com/office/powerpoint/2010/main" val="33137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C02C9-8E9F-392F-CF3E-B5C1779A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b="1" cap="all" spc="1500" dirty="0" err="1">
                <a:ea typeface="Source Sans Pro SemiBold" panose="020B0603030403020204" pitchFamily="34" charset="0"/>
              </a:rPr>
              <a:t>Diagramade</a:t>
            </a:r>
            <a:r>
              <a:rPr lang="en-US" sz="4200" b="1" cap="all" spc="1500" dirty="0">
                <a:ea typeface="Source Sans Pro SemiBold" panose="020B0603030403020204" pitchFamily="34" charset="0"/>
              </a:rPr>
              <a:t> </a:t>
            </a:r>
            <a:r>
              <a:rPr lang="en-US" sz="4200" b="1" cap="all" spc="1500" dirty="0" err="1">
                <a:ea typeface="Source Sans Pro SemiBold" panose="020B0603030403020204" pitchFamily="34" charset="0"/>
              </a:rPr>
              <a:t>arquitectura</a:t>
            </a:r>
            <a:endParaRPr lang="en-US" sz="4200" b="1" cap="all" spc="1500" dirty="0">
              <a:ea typeface="Source Sans Pro SemiBold" panose="020B0603030403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Marcador de contenido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8529401D-4C6C-EB75-D664-57F65E9D9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3717"/>
          <a:stretch/>
        </p:blipFill>
        <p:spPr bwMode="auto">
          <a:xfrm>
            <a:off x="30959" y="512418"/>
            <a:ext cx="6290527" cy="4966499"/>
          </a:xfrm>
          <a:prstGeom prst="rect">
            <a:avLst/>
          </a:prstGeom>
          <a:ln w="2857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2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8C3CF-53E5-1811-7E67-BFC0E1C4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45" y="0"/>
            <a:ext cx="10515600" cy="1325563"/>
          </a:xfrm>
        </p:spPr>
        <p:txBody>
          <a:bodyPr/>
          <a:lstStyle/>
          <a:p>
            <a:r>
              <a:rPr lang="es-PA" dirty="0"/>
              <a:t>Diagrama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0A9C45-42FD-2E18-5B17-863DB78297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92" y="992221"/>
            <a:ext cx="4473161" cy="5655897"/>
          </a:xfrm>
          <a:prstGeom prst="rect">
            <a:avLst/>
          </a:prstGeom>
          <a:noFill/>
        </p:spPr>
      </p:pic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2D26A67A-A2A4-0D20-1DE8-60973FE7C6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56" y="775197"/>
            <a:ext cx="4186665" cy="593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8235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18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Source Sans Pro</vt:lpstr>
      <vt:lpstr>Source Sans Pro SemiBold</vt:lpstr>
      <vt:lpstr>FunkyShapesDarkVTI</vt:lpstr>
      <vt:lpstr>Proyecto final</vt:lpstr>
      <vt:lpstr>Historias de Usuario</vt:lpstr>
      <vt:lpstr>Diagramade arquitectura</vt:lpstr>
      <vt:lpstr>Diagrama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ROSERO</dc:creator>
  <cp:lastModifiedBy>MARCOS NURINDA</cp:lastModifiedBy>
  <cp:revision>3</cp:revision>
  <dcterms:created xsi:type="dcterms:W3CDTF">2024-07-15T06:26:52Z</dcterms:created>
  <dcterms:modified xsi:type="dcterms:W3CDTF">2024-07-16T19:37:22Z</dcterms:modified>
</cp:coreProperties>
</file>