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20406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377555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E4DC79-CCDA-4FDF-A628-03B33E42311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6154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2226296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E4DC79-CCDA-4FDF-A628-03B33E42311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2465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277501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3806479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1837743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39183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199081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D7C06B-27C5-4301-B246-BA0A2B2C5573}"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223876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13047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D7C06B-27C5-4301-B246-BA0A2B2C5573}"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488861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7C06B-27C5-4301-B246-BA0A2B2C5573}"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36591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7C06B-27C5-4301-B246-BA0A2B2C5573}"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336781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158146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4D7C06B-27C5-4301-B246-BA0A2B2C5573}"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4E4DC79-CCDA-4FDF-A628-03B33E423119}" type="slidenum">
              <a:rPr lang="en-US" smtClean="0"/>
              <a:t>‹#›</a:t>
            </a:fld>
            <a:endParaRPr lang="en-US"/>
          </a:p>
        </p:txBody>
      </p:sp>
    </p:spTree>
    <p:extLst>
      <p:ext uri="{BB962C8B-B14F-4D97-AF65-F5344CB8AC3E}">
        <p14:creationId xmlns:p14="http://schemas.microsoft.com/office/powerpoint/2010/main" val="125834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4D7C06B-27C5-4301-B246-BA0A2B2C5573}" type="datetimeFigureOut">
              <a:rPr lang="en-US" smtClean="0"/>
              <a:t>9/26/2024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4E4DC79-CCDA-4FDF-A628-03B33E423119}" type="slidenum">
              <a:rPr lang="en-US" smtClean="0"/>
              <a:t>‹#›</a:t>
            </a:fld>
            <a:endParaRPr lang="en-US"/>
          </a:p>
        </p:txBody>
      </p:sp>
    </p:spTree>
    <p:extLst>
      <p:ext uri="{BB962C8B-B14F-4D97-AF65-F5344CB8AC3E}">
        <p14:creationId xmlns:p14="http://schemas.microsoft.com/office/powerpoint/2010/main" val="3061640292"/>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A Basic Overview</a:t>
            </a:r>
          </a:p>
        </p:txBody>
      </p:sp>
      <p:sp>
        <p:nvSpPr>
          <p:cNvPr id="3" name="Text Placeholder 2"/>
          <p:cNvSpPr>
            <a:spLocks noGrp="1"/>
          </p:cNvSpPr>
          <p:nvPr>
            <p:ph type="body" idx="1"/>
          </p:nvPr>
        </p:nvSpPr>
        <p:spPr>
          <a:xfrm>
            <a:off x="3676510" y="1905000"/>
            <a:ext cx="8915400" cy="3886200"/>
          </a:xfrm>
        </p:spPr>
        <p:txBody>
          <a:bodyPr>
            <a:normAutofit fontScale="40000" lnSpcReduction="20000"/>
          </a:bodyPr>
          <a:lstStyle/>
          <a:p>
            <a:r>
              <a:rPr lang="en-US" dirty="0"/>
              <a:t>Exploring Essential Kubernetes Topics</a:t>
            </a:r>
            <a:endParaRPr lang="en-IN" dirty="0"/>
          </a:p>
          <a:p>
            <a:endParaRPr lang="en-IN" dirty="0"/>
          </a:p>
          <a:p>
            <a:r>
              <a:rPr lang="en-US" dirty="0"/>
              <a:t>Here’s an overview of Kubernetes basics, structured for a beginner-friendly introduction:---</a:t>
            </a:r>
            <a:endParaRPr lang="en-IN" dirty="0"/>
          </a:p>
          <a:p>
            <a:r>
              <a:rPr lang="en-US" dirty="0"/>
              <a:t>1. What is Kubernetes?</a:t>
            </a:r>
            <a:endParaRPr lang="en-IN" dirty="0"/>
          </a:p>
          <a:p>
            <a:r>
              <a:rPr lang="en-IN" dirty="0"/>
              <a:t>K</a:t>
            </a:r>
            <a:r>
              <a:rPr lang="en-US" dirty="0" err="1"/>
              <a:t>ubernetes</a:t>
            </a:r>
            <a:r>
              <a:rPr lang="en-US" dirty="0"/>
              <a:t> (often abbreviated as K8s) is an open-source container orchestration platform that automates the deployment, scaling, and management of containerized applications. It was originally developed by Google and is now maintained by the Cloud Native Computing Foundation (CNCF).---2. Why Use </a:t>
            </a:r>
            <a:r>
              <a:rPr lang="en-US" dirty="0" err="1"/>
              <a:t>Kubernetes?Scalability</a:t>
            </a:r>
            <a:r>
              <a:rPr lang="en-US" dirty="0"/>
              <a:t>: Automatically scales applications up or down based on </a:t>
            </a:r>
            <a:r>
              <a:rPr lang="en-US" dirty="0" err="1"/>
              <a:t>demand.Portability</a:t>
            </a:r>
            <a:r>
              <a:rPr lang="en-US" dirty="0"/>
              <a:t>: Kubernetes can run on any cloud platform (AWS, Google Cloud, Azure) or on-</a:t>
            </a:r>
            <a:r>
              <a:rPr lang="en-US" dirty="0" err="1"/>
              <a:t>premise.Resilience</a:t>
            </a:r>
            <a:r>
              <a:rPr lang="en-US" dirty="0"/>
              <a:t>: Handles failures by automatically restarting or replacing unhealthy </a:t>
            </a:r>
            <a:r>
              <a:rPr lang="en-US" dirty="0" err="1"/>
              <a:t>containers.Automation</a:t>
            </a:r>
            <a:r>
              <a:rPr lang="en-US" dirty="0"/>
              <a:t>: Simplifies repetitive tasks, such as application updates, health checks, and rollbacks.---3. Core Concepts in </a:t>
            </a:r>
            <a:r>
              <a:rPr lang="en-US" dirty="0" err="1"/>
              <a:t>Kubernetes:a</a:t>
            </a:r>
            <a:r>
              <a:rPr lang="en-US" dirty="0"/>
              <a:t>) </a:t>
            </a:r>
            <a:r>
              <a:rPr lang="en-US" dirty="0" err="1"/>
              <a:t>Containers:Containers</a:t>
            </a:r>
            <a:r>
              <a:rPr lang="en-US" dirty="0"/>
              <a:t> package applications and their dependencies into isolated units, making them lightweight and </a:t>
            </a:r>
            <a:r>
              <a:rPr lang="en-US" dirty="0" err="1"/>
              <a:t>portable.Kubernetes</a:t>
            </a:r>
            <a:r>
              <a:rPr lang="en-US" dirty="0"/>
              <a:t> orchestrates these containers to ensure smooth operation across </a:t>
            </a:r>
            <a:r>
              <a:rPr lang="en-US" dirty="0" err="1"/>
              <a:t>environments.b</a:t>
            </a:r>
            <a:r>
              <a:rPr lang="en-US" dirty="0"/>
              <a:t>) </a:t>
            </a:r>
            <a:r>
              <a:rPr lang="en-US" dirty="0" err="1"/>
              <a:t>Cluster:A</a:t>
            </a:r>
            <a:r>
              <a:rPr lang="en-US" dirty="0"/>
              <a:t> Kubernetes Cluster is a set of nodes (computers) where Kubernetes </a:t>
            </a:r>
            <a:r>
              <a:rPr lang="en-US" dirty="0" err="1"/>
              <a:t>runs.It</a:t>
            </a:r>
            <a:r>
              <a:rPr lang="en-US" dirty="0"/>
              <a:t> consists of a Control Plane (for managing the cluster) and Worker Nodes (for running applications).c) </a:t>
            </a:r>
            <a:r>
              <a:rPr lang="en-US" dirty="0" err="1"/>
              <a:t>Pods:A</a:t>
            </a:r>
            <a:r>
              <a:rPr lang="en-US" dirty="0"/>
              <a:t> Pod is the smallest deployable unit in </a:t>
            </a:r>
            <a:r>
              <a:rPr lang="en-US" dirty="0" err="1"/>
              <a:t>Kubernetes.Each</a:t>
            </a:r>
            <a:r>
              <a:rPr lang="en-US" dirty="0"/>
              <a:t> pod contains one or more containers that share resources like storage and </a:t>
            </a:r>
            <a:r>
              <a:rPr lang="en-US" dirty="0" err="1"/>
              <a:t>network.d</a:t>
            </a:r>
            <a:r>
              <a:rPr lang="en-US" dirty="0"/>
              <a:t>) </a:t>
            </a:r>
            <a:r>
              <a:rPr lang="en-US" dirty="0" err="1"/>
              <a:t>Nodes:Nodes</a:t>
            </a:r>
            <a:r>
              <a:rPr lang="en-US" dirty="0"/>
              <a:t> are the machines (VMs or physical servers) that run the application’s </a:t>
            </a:r>
            <a:r>
              <a:rPr lang="en-US" dirty="0" err="1"/>
              <a:t>containers.The</a:t>
            </a:r>
            <a:r>
              <a:rPr lang="en-US" dirty="0"/>
              <a:t> Worker Nodes handle application workloads, while the Master Node manages the overall </a:t>
            </a:r>
            <a:r>
              <a:rPr lang="en-US" dirty="0" err="1"/>
              <a:t>cluster.e</a:t>
            </a:r>
            <a:r>
              <a:rPr lang="en-US" dirty="0"/>
              <a:t>) Control </a:t>
            </a:r>
            <a:r>
              <a:rPr lang="en-US" dirty="0" err="1"/>
              <a:t>Plane:The</a:t>
            </a:r>
            <a:r>
              <a:rPr lang="en-US" dirty="0"/>
              <a:t> control plane manages the state of the Kubernetes cluster, ensuring that the desired state (as defined by the user) matches the actual state of the cluster.---4. Key Kubernetes </a:t>
            </a:r>
            <a:r>
              <a:rPr lang="en-US" dirty="0" err="1"/>
              <a:t>Components:a</a:t>
            </a:r>
            <a:r>
              <a:rPr lang="en-US" dirty="0"/>
              <a:t>) Master </a:t>
            </a:r>
            <a:r>
              <a:rPr lang="en-US" dirty="0" err="1"/>
              <a:t>Components:API</a:t>
            </a:r>
            <a:r>
              <a:rPr lang="en-US" dirty="0"/>
              <a:t> Server: Exposes the Kubernetes API, the primary communication hub for the </a:t>
            </a:r>
            <a:r>
              <a:rPr lang="en-US" dirty="0" err="1"/>
              <a:t>system.etcd</a:t>
            </a:r>
            <a:r>
              <a:rPr lang="en-US" dirty="0"/>
              <a:t>: A distributed key-value store that holds all cluster </a:t>
            </a:r>
            <a:r>
              <a:rPr lang="en-US" dirty="0" err="1"/>
              <a:t>data.Scheduler</a:t>
            </a:r>
            <a:r>
              <a:rPr lang="en-US" dirty="0"/>
              <a:t>: Assigns pods to worker nodes based on resources and </a:t>
            </a:r>
            <a:r>
              <a:rPr lang="en-US" dirty="0" err="1"/>
              <a:t>requirements.Controller</a:t>
            </a:r>
            <a:r>
              <a:rPr lang="en-US" dirty="0"/>
              <a:t> Manager: Manages controllers that regulate state, such as ensuring the desired number of pod replicas are </a:t>
            </a:r>
            <a:r>
              <a:rPr lang="en-US" dirty="0" err="1"/>
              <a:t>running.b</a:t>
            </a:r>
            <a:r>
              <a:rPr lang="en-US" dirty="0"/>
              <a:t>) Worker Node </a:t>
            </a:r>
            <a:r>
              <a:rPr lang="en-US" dirty="0" err="1"/>
              <a:t>Components:Kubelet</a:t>
            </a:r>
            <a:r>
              <a:rPr lang="en-US" dirty="0"/>
              <a:t>: Agent that runs on each worker node, ensuring containers are running as per the pod </a:t>
            </a:r>
            <a:r>
              <a:rPr lang="en-US" dirty="0" err="1"/>
              <a:t>definitions.Kube</a:t>
            </a:r>
            <a:r>
              <a:rPr lang="en-US" dirty="0"/>
              <a:t>-Proxy: Manages networking rules, allowing communication between pods and </a:t>
            </a:r>
            <a:r>
              <a:rPr lang="en-US" dirty="0" err="1"/>
              <a:t>services.Container</a:t>
            </a:r>
            <a:r>
              <a:rPr lang="en-US" dirty="0"/>
              <a:t> Runtime: Software that runs containers (e.g., Docker, </a:t>
            </a:r>
            <a:r>
              <a:rPr lang="en-US" dirty="0" err="1"/>
              <a:t>containerd</a:t>
            </a:r>
            <a:r>
              <a:rPr lang="en-US" dirty="0"/>
              <a:t>).---5. Kubernetes </a:t>
            </a:r>
            <a:r>
              <a:rPr lang="en-US" dirty="0" err="1"/>
              <a:t>Objects:Deployments</a:t>
            </a:r>
            <a:r>
              <a:rPr lang="en-US" dirty="0"/>
              <a:t>: A higher-level object that defines how to create and manage a set of </a:t>
            </a:r>
            <a:r>
              <a:rPr lang="en-US" dirty="0" err="1"/>
              <a:t>pods.Services</a:t>
            </a:r>
            <a:r>
              <a:rPr lang="en-US" dirty="0"/>
              <a:t>: Allow different parts of an application to communicate with each other, exposing the application inside or outside the </a:t>
            </a:r>
            <a:r>
              <a:rPr lang="en-US" dirty="0" err="1"/>
              <a:t>cluster.ConfigMaps</a:t>
            </a:r>
            <a:r>
              <a:rPr lang="en-US" dirty="0"/>
              <a:t> and Secrets: Store configuration data and sensitive information, respectively, used by pods at runtime.---6. Kubernetes </a:t>
            </a:r>
            <a:r>
              <a:rPr lang="en-US" dirty="0" err="1"/>
              <a:t>Architecture:The</a:t>
            </a:r>
            <a:r>
              <a:rPr lang="en-US" dirty="0"/>
              <a:t> architecture is split into two main </a:t>
            </a:r>
            <a:r>
              <a:rPr lang="en-US" dirty="0" err="1"/>
              <a:t>parts:Control</a:t>
            </a:r>
            <a:r>
              <a:rPr lang="en-US" dirty="0"/>
              <a:t> Plane: Manages the overall state and ensures the system is operating as </a:t>
            </a:r>
            <a:r>
              <a:rPr lang="en-US" dirty="0" err="1"/>
              <a:t>expected.Node</a:t>
            </a:r>
            <a:r>
              <a:rPr lang="en-US" dirty="0"/>
              <a:t> Plane: Runs the application workloads as defined by the user.---7. Basic Kubernetes Commands:# Create a Kubernetes </a:t>
            </a:r>
            <a:r>
              <a:rPr lang="en-US" dirty="0" err="1"/>
              <a:t>clusterkubectl</a:t>
            </a:r>
            <a:r>
              <a:rPr lang="en-US" dirty="0"/>
              <a:t> create cluster# Create a </a:t>
            </a:r>
            <a:r>
              <a:rPr lang="en-US" dirty="0" err="1"/>
              <a:t>deploymentkubectl</a:t>
            </a:r>
            <a:r>
              <a:rPr lang="en-US" dirty="0"/>
              <a:t> create deployment </a:t>
            </a:r>
            <a:r>
              <a:rPr lang="en-US" dirty="0" err="1"/>
              <a:t>nginx</a:t>
            </a:r>
            <a:r>
              <a:rPr lang="en-US" dirty="0"/>
              <a:t> --image=</a:t>
            </a:r>
            <a:r>
              <a:rPr lang="en-US" dirty="0" err="1"/>
              <a:t>nginx</a:t>
            </a:r>
            <a:r>
              <a:rPr lang="en-US" dirty="0"/>
              <a:t># Expose a deployment as a </a:t>
            </a:r>
            <a:r>
              <a:rPr lang="en-US" dirty="0" err="1"/>
              <a:t>servicekubectl</a:t>
            </a:r>
            <a:r>
              <a:rPr lang="en-US" dirty="0"/>
              <a:t> expose deployment </a:t>
            </a:r>
            <a:r>
              <a:rPr lang="en-US" dirty="0" err="1"/>
              <a:t>nginx</a:t>
            </a:r>
            <a:r>
              <a:rPr lang="en-US" dirty="0"/>
              <a:t> --port=80 --type=</a:t>
            </a:r>
            <a:r>
              <a:rPr lang="en-US" dirty="0" err="1"/>
              <a:t>NodePort</a:t>
            </a:r>
            <a:r>
              <a:rPr lang="en-US" dirty="0"/>
              <a:t># Get the status of </a:t>
            </a:r>
            <a:r>
              <a:rPr lang="en-US" dirty="0" err="1"/>
              <a:t>podskubectl</a:t>
            </a:r>
            <a:r>
              <a:rPr lang="en-US" dirty="0"/>
              <a:t> get pods# Scale the </a:t>
            </a:r>
            <a:r>
              <a:rPr lang="en-US" dirty="0" err="1"/>
              <a:t>deploymentkubectl</a:t>
            </a:r>
            <a:r>
              <a:rPr lang="en-US" dirty="0"/>
              <a:t> scale deployment </a:t>
            </a:r>
            <a:r>
              <a:rPr lang="en-US" dirty="0" err="1"/>
              <a:t>nginx</a:t>
            </a:r>
            <a:r>
              <a:rPr lang="en-US" dirty="0"/>
              <a:t> --replicas=5# Delete a </a:t>
            </a:r>
            <a:r>
              <a:rPr lang="en-US" dirty="0" err="1"/>
              <a:t>podkubectl</a:t>
            </a:r>
            <a:r>
              <a:rPr lang="en-US" dirty="0"/>
              <a:t> delete pod &lt;pod-name&gt;---8. Kubernetes </a:t>
            </a:r>
            <a:r>
              <a:rPr lang="en-US" dirty="0" err="1"/>
              <a:t>Networking:Kubernetes</a:t>
            </a:r>
            <a:r>
              <a:rPr lang="en-US" dirty="0"/>
              <a:t> abstracts networking so </a:t>
            </a:r>
            <a:r>
              <a:rPr lang="en-US" dirty="0" err="1"/>
              <a:t>that:Each</a:t>
            </a:r>
            <a:r>
              <a:rPr lang="en-US" dirty="0"/>
              <a:t> pod has a unique IP </a:t>
            </a:r>
            <a:r>
              <a:rPr lang="en-US" dirty="0" err="1"/>
              <a:t>address.Pods</a:t>
            </a:r>
            <a:r>
              <a:rPr lang="en-US" dirty="0"/>
              <a:t> can communicate across nodes using </a:t>
            </a:r>
            <a:r>
              <a:rPr lang="en-US" dirty="0" err="1"/>
              <a:t>services.External</a:t>
            </a:r>
            <a:r>
              <a:rPr lang="en-US" dirty="0"/>
              <a:t> services can access internal pods through various service types like </a:t>
            </a:r>
            <a:r>
              <a:rPr lang="en-US" dirty="0" err="1"/>
              <a:t>ClusterIP</a:t>
            </a:r>
            <a:r>
              <a:rPr lang="en-US" dirty="0"/>
              <a:t>, </a:t>
            </a:r>
            <a:r>
              <a:rPr lang="en-US" dirty="0" err="1"/>
              <a:t>NodePort</a:t>
            </a:r>
            <a:r>
              <a:rPr lang="en-US" dirty="0"/>
              <a:t>, and </a:t>
            </a:r>
            <a:r>
              <a:rPr lang="en-US" dirty="0" err="1"/>
              <a:t>LoadBalancer</a:t>
            </a:r>
            <a:r>
              <a:rPr lang="en-US" dirty="0"/>
              <a:t>.---9. Helm: Kubernetes Package </a:t>
            </a:r>
            <a:r>
              <a:rPr lang="en-US" dirty="0" err="1"/>
              <a:t>Manager:Helm</a:t>
            </a:r>
            <a:r>
              <a:rPr lang="en-US" dirty="0"/>
              <a:t> is the package manager for Kubernetes. It allows you to define, install, and upgrade Kubernetes applications through Helm Charts.---10. Kubernetes Use </a:t>
            </a:r>
            <a:r>
              <a:rPr lang="en-US" dirty="0" err="1"/>
              <a:t>Cases:Microservices</a:t>
            </a:r>
            <a:r>
              <a:rPr lang="en-US" dirty="0"/>
              <a:t>: Kubernetes can deploy, scale, and manage multiple </a:t>
            </a:r>
            <a:r>
              <a:rPr lang="en-US" dirty="0" err="1"/>
              <a:t>microservices</a:t>
            </a:r>
            <a:r>
              <a:rPr lang="en-US" dirty="0"/>
              <a:t> </a:t>
            </a:r>
            <a:r>
              <a:rPr lang="en-US" dirty="0" err="1"/>
              <a:t>independently.CI</a:t>
            </a:r>
            <a:r>
              <a:rPr lang="en-US" dirty="0"/>
              <a:t>/CD Pipelines: Automate application testing, integration, and </a:t>
            </a:r>
            <a:r>
              <a:rPr lang="en-US" dirty="0" err="1"/>
              <a:t>deployment.Dev</a:t>
            </a:r>
            <a:r>
              <a:rPr lang="en-US" dirty="0"/>
              <a:t>/Test Environments: Quickly spin up isolated, reproducible environments for development and </a:t>
            </a:r>
            <a:r>
              <a:rPr lang="en-US" dirty="0" err="1"/>
              <a:t>testing.Hybrid</a:t>
            </a:r>
            <a:r>
              <a:rPr lang="en-US" dirty="0"/>
              <a:t> Cloud and Multi-Cloud: Kubernetes clusters can be spread across multiple cloud providers.---This overview gives a basic understanding of Kubernetes. For intermediate users, you would dive deeper into topics like persistent storage, security, scaling strategies, and monitoring in Kubernetes. Let me know if you'd like to explore those!</a:t>
            </a:r>
          </a:p>
        </p:txBody>
      </p:sp>
    </p:spTree>
    <p:extLst>
      <p:ext uri="{BB962C8B-B14F-4D97-AF65-F5344CB8AC3E}">
        <p14:creationId xmlns:p14="http://schemas.microsoft.com/office/powerpoint/2010/main" val="409366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Namespaces Overview</a:t>
            </a:r>
          </a:p>
        </p:txBody>
      </p:sp>
      <p:sp>
        <p:nvSpPr>
          <p:cNvPr id="3" name="Text Placeholder 2"/>
          <p:cNvSpPr>
            <a:spLocks noGrp="1"/>
          </p:cNvSpPr>
          <p:nvPr>
            <p:ph type="body" idx="1"/>
          </p:nvPr>
        </p:nvSpPr>
        <p:spPr/>
        <p:txBody>
          <a:bodyPr/>
          <a:lstStyle/>
          <a:p>
            <a:r>
              <a:rPr lang="en-US"/>
              <a:t>Content for Namespaces Overview will go here.</a:t>
            </a:r>
          </a:p>
        </p:txBody>
      </p:sp>
    </p:spTree>
    <p:extLst>
      <p:ext uri="{BB962C8B-B14F-4D97-AF65-F5344CB8AC3E}">
        <p14:creationId xmlns:p14="http://schemas.microsoft.com/office/powerpoint/2010/main" val="388842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Volumes</a:t>
            </a:r>
          </a:p>
        </p:txBody>
      </p:sp>
      <p:sp>
        <p:nvSpPr>
          <p:cNvPr id="3" name="Text Placeholder 2"/>
          <p:cNvSpPr>
            <a:spLocks noGrp="1"/>
          </p:cNvSpPr>
          <p:nvPr>
            <p:ph type="body" idx="1"/>
          </p:nvPr>
        </p:nvSpPr>
        <p:spPr/>
        <p:txBody>
          <a:bodyPr/>
          <a:lstStyle/>
          <a:p>
            <a:r>
              <a:rPr lang="en-US"/>
              <a:t>Content for Kubernetes Volumes will go here.</a:t>
            </a:r>
          </a:p>
        </p:txBody>
      </p:sp>
    </p:spTree>
    <p:extLst>
      <p:ext uri="{BB962C8B-B14F-4D97-AF65-F5344CB8AC3E}">
        <p14:creationId xmlns:p14="http://schemas.microsoft.com/office/powerpoint/2010/main" val="60645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ConfigMaps Explained</a:t>
            </a:r>
          </a:p>
        </p:txBody>
      </p:sp>
      <p:sp>
        <p:nvSpPr>
          <p:cNvPr id="3" name="Text Placeholder 2"/>
          <p:cNvSpPr>
            <a:spLocks noGrp="1"/>
          </p:cNvSpPr>
          <p:nvPr>
            <p:ph type="body" idx="1"/>
          </p:nvPr>
        </p:nvSpPr>
        <p:spPr/>
        <p:txBody>
          <a:bodyPr/>
          <a:lstStyle/>
          <a:p>
            <a:r>
              <a:rPr lang="en-US"/>
              <a:t>Content for ConfigMaps Explained will go here.</a:t>
            </a:r>
          </a:p>
        </p:txBody>
      </p:sp>
    </p:spTree>
    <p:extLst>
      <p:ext uri="{BB962C8B-B14F-4D97-AF65-F5344CB8AC3E}">
        <p14:creationId xmlns:p14="http://schemas.microsoft.com/office/powerpoint/2010/main" val="415167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Secrets Management</a:t>
            </a:r>
          </a:p>
        </p:txBody>
      </p:sp>
      <p:sp>
        <p:nvSpPr>
          <p:cNvPr id="3" name="Text Placeholder 2"/>
          <p:cNvSpPr>
            <a:spLocks noGrp="1"/>
          </p:cNvSpPr>
          <p:nvPr>
            <p:ph type="body" idx="1"/>
          </p:nvPr>
        </p:nvSpPr>
        <p:spPr/>
        <p:txBody>
          <a:bodyPr/>
          <a:lstStyle/>
          <a:p>
            <a:r>
              <a:rPr lang="en-US"/>
              <a:t>Content for Secrets Management will go here.</a:t>
            </a:r>
          </a:p>
        </p:txBody>
      </p:sp>
    </p:spTree>
    <p:extLst>
      <p:ext uri="{BB962C8B-B14F-4D97-AF65-F5344CB8AC3E}">
        <p14:creationId xmlns:p14="http://schemas.microsoft.com/office/powerpoint/2010/main" val="44457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Networking Basics</a:t>
            </a:r>
          </a:p>
        </p:txBody>
      </p:sp>
      <p:sp>
        <p:nvSpPr>
          <p:cNvPr id="3" name="Text Placeholder 2"/>
          <p:cNvSpPr>
            <a:spLocks noGrp="1"/>
          </p:cNvSpPr>
          <p:nvPr>
            <p:ph type="body" idx="1"/>
          </p:nvPr>
        </p:nvSpPr>
        <p:spPr/>
        <p:txBody>
          <a:bodyPr/>
          <a:lstStyle/>
          <a:p>
            <a:r>
              <a:rPr lang="en-US"/>
              <a:t>Content for Kubernetes Networking Basics will go here.</a:t>
            </a:r>
          </a:p>
        </p:txBody>
      </p:sp>
    </p:spTree>
    <p:extLst>
      <p:ext uri="{BB962C8B-B14F-4D97-AF65-F5344CB8AC3E}">
        <p14:creationId xmlns:p14="http://schemas.microsoft.com/office/powerpoint/2010/main" val="383400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Scaling Applications</a:t>
            </a:r>
          </a:p>
        </p:txBody>
      </p:sp>
      <p:sp>
        <p:nvSpPr>
          <p:cNvPr id="3" name="Text Placeholder 2"/>
          <p:cNvSpPr>
            <a:spLocks noGrp="1"/>
          </p:cNvSpPr>
          <p:nvPr>
            <p:ph type="body" idx="1"/>
          </p:nvPr>
        </p:nvSpPr>
        <p:spPr/>
        <p:txBody>
          <a:bodyPr/>
          <a:lstStyle/>
          <a:p>
            <a:r>
              <a:rPr lang="en-US"/>
              <a:t>Content for Scaling Applications will go here.</a:t>
            </a:r>
          </a:p>
        </p:txBody>
      </p:sp>
    </p:spTree>
    <p:extLst>
      <p:ext uri="{BB962C8B-B14F-4D97-AF65-F5344CB8AC3E}">
        <p14:creationId xmlns:p14="http://schemas.microsoft.com/office/powerpoint/2010/main" val="95310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Health Checks in Kubernetes</a:t>
            </a:r>
          </a:p>
        </p:txBody>
      </p:sp>
      <p:sp>
        <p:nvSpPr>
          <p:cNvPr id="3" name="Text Placeholder 2"/>
          <p:cNvSpPr>
            <a:spLocks noGrp="1"/>
          </p:cNvSpPr>
          <p:nvPr>
            <p:ph type="body" idx="1"/>
          </p:nvPr>
        </p:nvSpPr>
        <p:spPr/>
        <p:txBody>
          <a:bodyPr/>
          <a:lstStyle/>
          <a:p>
            <a:r>
              <a:rPr lang="en-US"/>
              <a:t>Content for Health Checks in Kubernetes will go here.</a:t>
            </a:r>
          </a:p>
        </p:txBody>
      </p:sp>
    </p:spTree>
    <p:extLst>
      <p:ext uri="{BB962C8B-B14F-4D97-AF65-F5344CB8AC3E}">
        <p14:creationId xmlns:p14="http://schemas.microsoft.com/office/powerpoint/2010/main" val="364074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kubectl</a:t>
            </a:r>
          </a:p>
        </p:txBody>
      </p:sp>
      <p:sp>
        <p:nvSpPr>
          <p:cNvPr id="3" name="Text Placeholder 2"/>
          <p:cNvSpPr>
            <a:spLocks noGrp="1"/>
          </p:cNvSpPr>
          <p:nvPr>
            <p:ph type="body" idx="1"/>
          </p:nvPr>
        </p:nvSpPr>
        <p:spPr/>
        <p:txBody>
          <a:bodyPr/>
          <a:lstStyle/>
          <a:p>
            <a:r>
              <a:rPr lang="en-US"/>
              <a:t>Content for Using kubectl will go here.</a:t>
            </a:r>
          </a:p>
        </p:txBody>
      </p:sp>
    </p:spTree>
    <p:extLst>
      <p:ext uri="{BB962C8B-B14F-4D97-AF65-F5344CB8AC3E}">
        <p14:creationId xmlns:p14="http://schemas.microsoft.com/office/powerpoint/2010/main" val="171792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Helm: The Kubernetes Package Manager</a:t>
            </a:r>
          </a:p>
        </p:txBody>
      </p:sp>
      <p:sp>
        <p:nvSpPr>
          <p:cNvPr id="3" name="Text Placeholder 2"/>
          <p:cNvSpPr>
            <a:spLocks noGrp="1"/>
          </p:cNvSpPr>
          <p:nvPr>
            <p:ph type="body" idx="1"/>
          </p:nvPr>
        </p:nvSpPr>
        <p:spPr/>
        <p:txBody>
          <a:bodyPr/>
          <a:lstStyle/>
          <a:p>
            <a:r>
              <a:rPr lang="en-US"/>
              <a:t>Content for Helm: The Kubernetes Package Manager will go here.</a:t>
            </a:r>
          </a:p>
        </p:txBody>
      </p:sp>
    </p:spTree>
    <p:extLst>
      <p:ext uri="{BB962C8B-B14F-4D97-AF65-F5344CB8AC3E}">
        <p14:creationId xmlns:p14="http://schemas.microsoft.com/office/powerpoint/2010/main" val="390139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Dashboard Overview</a:t>
            </a:r>
          </a:p>
        </p:txBody>
      </p:sp>
      <p:sp>
        <p:nvSpPr>
          <p:cNvPr id="3" name="Text Placeholder 2"/>
          <p:cNvSpPr>
            <a:spLocks noGrp="1"/>
          </p:cNvSpPr>
          <p:nvPr>
            <p:ph type="body" idx="1"/>
          </p:nvPr>
        </p:nvSpPr>
        <p:spPr/>
        <p:txBody>
          <a:bodyPr/>
          <a:lstStyle/>
          <a:p>
            <a:r>
              <a:rPr lang="en-US"/>
              <a:t>Content for Kubernetes Dashboard Overview will go here.</a:t>
            </a:r>
          </a:p>
        </p:txBody>
      </p:sp>
    </p:spTree>
    <p:extLst>
      <p:ext uri="{BB962C8B-B14F-4D97-AF65-F5344CB8AC3E}">
        <p14:creationId xmlns:p14="http://schemas.microsoft.com/office/powerpoint/2010/main" val="100933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Containerization?</a:t>
            </a:r>
          </a:p>
        </p:txBody>
      </p:sp>
      <p:sp>
        <p:nvSpPr>
          <p:cNvPr id="3" name="Text Placeholder 2"/>
          <p:cNvSpPr>
            <a:spLocks noGrp="1"/>
          </p:cNvSpPr>
          <p:nvPr>
            <p:ph type="body" idx="1"/>
          </p:nvPr>
        </p:nvSpPr>
        <p:spPr/>
        <p:txBody>
          <a:bodyPr/>
          <a:lstStyle/>
          <a:p>
            <a:r>
              <a:rPr lang="en-US"/>
              <a:t>Content for What is Containerization? will go here.</a:t>
            </a:r>
          </a:p>
        </p:txBody>
      </p:sp>
    </p:spTree>
    <p:extLst>
      <p:ext uri="{BB962C8B-B14F-4D97-AF65-F5344CB8AC3E}">
        <p14:creationId xmlns:p14="http://schemas.microsoft.com/office/powerpoint/2010/main" val="598369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Kubernetes Clusters</a:t>
            </a:r>
          </a:p>
        </p:txBody>
      </p:sp>
      <p:sp>
        <p:nvSpPr>
          <p:cNvPr id="3" name="Text Placeholder 2"/>
          <p:cNvSpPr>
            <a:spLocks noGrp="1"/>
          </p:cNvSpPr>
          <p:nvPr>
            <p:ph type="body" idx="1"/>
          </p:nvPr>
        </p:nvSpPr>
        <p:spPr/>
        <p:txBody>
          <a:bodyPr/>
          <a:lstStyle/>
          <a:p>
            <a:r>
              <a:rPr lang="en-US"/>
              <a:t>Content for Monitoring Kubernetes Clusters will go here.</a:t>
            </a:r>
          </a:p>
        </p:txBody>
      </p:sp>
    </p:spTree>
    <p:extLst>
      <p:ext uri="{BB962C8B-B14F-4D97-AF65-F5344CB8AC3E}">
        <p14:creationId xmlns:p14="http://schemas.microsoft.com/office/powerpoint/2010/main" val="476485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Logging in Kubernetes</a:t>
            </a:r>
          </a:p>
        </p:txBody>
      </p:sp>
      <p:sp>
        <p:nvSpPr>
          <p:cNvPr id="3" name="Text Placeholder 2"/>
          <p:cNvSpPr>
            <a:spLocks noGrp="1"/>
          </p:cNvSpPr>
          <p:nvPr>
            <p:ph type="body" idx="1"/>
          </p:nvPr>
        </p:nvSpPr>
        <p:spPr/>
        <p:txBody>
          <a:bodyPr/>
          <a:lstStyle/>
          <a:p>
            <a:r>
              <a:rPr lang="en-US"/>
              <a:t>Content for Logging in Kubernetes will go here.</a:t>
            </a:r>
          </a:p>
        </p:txBody>
      </p:sp>
    </p:spTree>
    <p:extLst>
      <p:ext uri="{BB962C8B-B14F-4D97-AF65-F5344CB8AC3E}">
        <p14:creationId xmlns:p14="http://schemas.microsoft.com/office/powerpoint/2010/main" val="892011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Basics</a:t>
            </a:r>
          </a:p>
        </p:txBody>
      </p:sp>
      <p:sp>
        <p:nvSpPr>
          <p:cNvPr id="3" name="Text Placeholder 2"/>
          <p:cNvSpPr>
            <a:spLocks noGrp="1"/>
          </p:cNvSpPr>
          <p:nvPr>
            <p:ph type="body" idx="1"/>
          </p:nvPr>
        </p:nvSpPr>
        <p:spPr/>
        <p:txBody>
          <a:bodyPr/>
          <a:lstStyle/>
          <a:p>
            <a:r>
              <a:rPr lang="en-US"/>
              <a:t>Content for Security Basics will go here.</a:t>
            </a:r>
          </a:p>
        </p:txBody>
      </p:sp>
    </p:spTree>
    <p:extLst>
      <p:ext uri="{BB962C8B-B14F-4D97-AF65-F5344CB8AC3E}">
        <p14:creationId xmlns:p14="http://schemas.microsoft.com/office/powerpoint/2010/main" val="4151698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Best Practices</a:t>
            </a:r>
          </a:p>
        </p:txBody>
      </p:sp>
      <p:sp>
        <p:nvSpPr>
          <p:cNvPr id="3" name="Text Placeholder 2"/>
          <p:cNvSpPr>
            <a:spLocks noGrp="1"/>
          </p:cNvSpPr>
          <p:nvPr>
            <p:ph type="body" idx="1"/>
          </p:nvPr>
        </p:nvSpPr>
        <p:spPr/>
        <p:txBody>
          <a:bodyPr/>
          <a:lstStyle/>
          <a:p>
            <a:r>
              <a:rPr lang="en-US"/>
              <a:t>Content for Kubernetes Best Practices will go here.</a:t>
            </a:r>
          </a:p>
        </p:txBody>
      </p:sp>
    </p:spTree>
    <p:extLst>
      <p:ext uri="{BB962C8B-B14F-4D97-AF65-F5344CB8AC3E}">
        <p14:creationId xmlns:p14="http://schemas.microsoft.com/office/powerpoint/2010/main" val="2125211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8202" y="314702"/>
            <a:ext cx="7509479" cy="707886"/>
          </a:xfrm>
          <a:prstGeom prst="rect">
            <a:avLst/>
          </a:prstGeom>
        </p:spPr>
        <p:txBody>
          <a:bodyPr wrap="square">
            <a:spAutoFit/>
          </a:bodyPr>
          <a:lstStyle/>
          <a:p>
            <a:r>
              <a:rPr lang="en-US" sz="4000" dirty="0"/>
              <a:t>Kubernetes: A Basic Overview</a:t>
            </a:r>
          </a:p>
        </p:txBody>
      </p:sp>
      <p:sp>
        <p:nvSpPr>
          <p:cNvPr id="3" name="Text Placeholder 2"/>
          <p:cNvSpPr txBox="1">
            <a:spLocks/>
          </p:cNvSpPr>
          <p:nvPr/>
        </p:nvSpPr>
        <p:spPr>
          <a:xfrm>
            <a:off x="2238202" y="1275209"/>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Exploring Essential Kubernetes Topics</a:t>
            </a:r>
          </a:p>
        </p:txBody>
      </p:sp>
    </p:spTree>
    <p:extLst>
      <p:ext uri="{BB962C8B-B14F-4D97-AF65-F5344CB8AC3E}">
        <p14:creationId xmlns:p14="http://schemas.microsoft.com/office/powerpoint/2010/main" val="399501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91793" y="258593"/>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StatefulSets Explained</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StatefulSets Explained will go here.</a:t>
            </a:r>
            <a:endParaRPr lang="en-US" dirty="0"/>
          </a:p>
        </p:txBody>
      </p:sp>
    </p:spTree>
    <p:extLst>
      <p:ext uri="{BB962C8B-B14F-4D97-AF65-F5344CB8AC3E}">
        <p14:creationId xmlns:p14="http://schemas.microsoft.com/office/powerpoint/2010/main" val="2985329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DaemonSets Overview</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DaemonSets Overview will go here.</a:t>
            </a:r>
            <a:endParaRPr lang="en-US" dirty="0"/>
          </a:p>
        </p:txBody>
      </p:sp>
    </p:spTree>
    <p:extLst>
      <p:ext uri="{BB962C8B-B14F-4D97-AF65-F5344CB8AC3E}">
        <p14:creationId xmlns:p14="http://schemas.microsoft.com/office/powerpoint/2010/main" val="392436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Jobs and CronJobs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Jobs and CronJobs will go here.</a:t>
            </a:r>
            <a:endParaRPr lang="en-US" dirty="0"/>
          </a:p>
        </p:txBody>
      </p:sp>
    </p:spTree>
    <p:extLst>
      <p:ext uri="{BB962C8B-B14F-4D97-AF65-F5344CB8AC3E}">
        <p14:creationId xmlns:p14="http://schemas.microsoft.com/office/powerpoint/2010/main" val="1842826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Kubernetes RBAC (Role-Based Access Control)</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Kubernetes RBAC (Role-Based Access Control) will go here.</a:t>
            </a:r>
            <a:endParaRPr lang="en-US" dirty="0"/>
          </a:p>
        </p:txBody>
      </p:sp>
    </p:spTree>
    <p:extLst>
      <p:ext uri="{BB962C8B-B14F-4D97-AF65-F5344CB8AC3E}">
        <p14:creationId xmlns:p14="http://schemas.microsoft.com/office/powerpoint/2010/main" val="3251994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Resource Requests and Limits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Resource Requests and Limits will go here.</a:t>
            </a:r>
            <a:endParaRPr lang="en-US" dirty="0"/>
          </a:p>
        </p:txBody>
      </p:sp>
    </p:spTree>
    <p:extLst>
      <p:ext uri="{BB962C8B-B14F-4D97-AF65-F5344CB8AC3E}">
        <p14:creationId xmlns:p14="http://schemas.microsoft.com/office/powerpoint/2010/main" val="343352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Benefits of Kubernetes</a:t>
            </a:r>
          </a:p>
        </p:txBody>
      </p:sp>
      <p:sp>
        <p:nvSpPr>
          <p:cNvPr id="3" name="Text Placeholder 2"/>
          <p:cNvSpPr>
            <a:spLocks noGrp="1"/>
          </p:cNvSpPr>
          <p:nvPr>
            <p:ph type="body" idx="1"/>
          </p:nvPr>
        </p:nvSpPr>
        <p:spPr/>
        <p:txBody>
          <a:bodyPr/>
          <a:lstStyle/>
          <a:p>
            <a:r>
              <a:rPr lang="en-US"/>
              <a:t>Content for Benefits of Kubernetes will go here.</a:t>
            </a:r>
          </a:p>
        </p:txBody>
      </p:sp>
    </p:spTree>
    <p:extLst>
      <p:ext uri="{BB962C8B-B14F-4D97-AF65-F5344CB8AC3E}">
        <p14:creationId xmlns:p14="http://schemas.microsoft.com/office/powerpoint/2010/main" val="2983539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10052" y="498290"/>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Understanding Networking Policies</a:t>
            </a:r>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Understanding Networking Policies will go here.</a:t>
            </a:r>
          </a:p>
        </p:txBody>
      </p:sp>
    </p:spTree>
    <p:extLst>
      <p:ext uri="{BB962C8B-B14F-4D97-AF65-F5344CB8AC3E}">
        <p14:creationId xmlns:p14="http://schemas.microsoft.com/office/powerpoint/2010/main" val="2262443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47370"/>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Service Mesh Basics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Service Mesh Basics will go here.</a:t>
            </a:r>
            <a:endParaRPr lang="en-US" dirty="0"/>
          </a:p>
        </p:txBody>
      </p:sp>
    </p:spTree>
    <p:extLst>
      <p:ext uri="{BB962C8B-B14F-4D97-AF65-F5344CB8AC3E}">
        <p14:creationId xmlns:p14="http://schemas.microsoft.com/office/powerpoint/2010/main" val="778384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Kubernetes on Cloud Providers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Kubernetes on Cloud Providers will go here.</a:t>
            </a:r>
            <a:endParaRPr lang="en-US" dirty="0"/>
          </a:p>
        </p:txBody>
      </p:sp>
    </p:spTree>
    <p:extLst>
      <p:ext uri="{BB962C8B-B14F-4D97-AF65-F5344CB8AC3E}">
        <p14:creationId xmlns:p14="http://schemas.microsoft.com/office/powerpoint/2010/main" val="1374389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Multi-Cluster Management</a:t>
            </a:r>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Multi-Cluster Management will go here.</a:t>
            </a:r>
            <a:endParaRPr lang="en-US" dirty="0"/>
          </a:p>
        </p:txBody>
      </p:sp>
    </p:spTree>
    <p:extLst>
      <p:ext uri="{BB962C8B-B14F-4D97-AF65-F5344CB8AC3E}">
        <p14:creationId xmlns:p14="http://schemas.microsoft.com/office/powerpoint/2010/main" val="53491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Kubernetes Upgrades and Maintenance</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Kubernetes Upgrades and Maintenance will go here.</a:t>
            </a:r>
          </a:p>
        </p:txBody>
      </p:sp>
    </p:spTree>
    <p:extLst>
      <p:ext uri="{BB962C8B-B14F-4D97-AF65-F5344CB8AC3E}">
        <p14:creationId xmlns:p14="http://schemas.microsoft.com/office/powerpoint/2010/main" val="310880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Disaster Recovery Strategies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Disaster Recovery Strategies will go here.</a:t>
            </a:r>
            <a:endParaRPr lang="en-US" dirty="0"/>
          </a:p>
        </p:txBody>
      </p:sp>
    </p:spTree>
    <p:extLst>
      <p:ext uri="{BB962C8B-B14F-4D97-AF65-F5344CB8AC3E}">
        <p14:creationId xmlns:p14="http://schemas.microsoft.com/office/powerpoint/2010/main" val="2158885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5"/>
            <a:ext cx="10515600" cy="1325563"/>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CI/CD with Kubernetes</a:t>
            </a:r>
            <a:endParaRPr lang="en-US" dirty="0"/>
          </a:p>
        </p:txBody>
      </p:sp>
      <p:sp>
        <p:nvSpPr>
          <p:cNvPr id="3" name="Text Placeholder 2"/>
          <p:cNvSpPr txBox="1">
            <a:spLocks/>
          </p:cNvSpPr>
          <p:nvPr/>
        </p:nvSpPr>
        <p:spPr>
          <a:xfrm>
            <a:off x="838200" y="1825625"/>
            <a:ext cx="105156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Content for CI/CD with Kubernetes will go here.</a:t>
            </a:r>
          </a:p>
        </p:txBody>
      </p:sp>
    </p:spTree>
    <p:extLst>
      <p:ext uri="{BB962C8B-B14F-4D97-AF65-F5344CB8AC3E}">
        <p14:creationId xmlns:p14="http://schemas.microsoft.com/office/powerpoint/2010/main" val="495818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047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418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940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Architecture Overview</a:t>
            </a:r>
          </a:p>
        </p:txBody>
      </p:sp>
      <p:sp>
        <p:nvSpPr>
          <p:cNvPr id="3" name="Text Placeholder 2"/>
          <p:cNvSpPr>
            <a:spLocks noGrp="1"/>
          </p:cNvSpPr>
          <p:nvPr>
            <p:ph type="body" idx="1"/>
          </p:nvPr>
        </p:nvSpPr>
        <p:spPr/>
        <p:txBody>
          <a:bodyPr/>
          <a:lstStyle/>
          <a:p>
            <a:r>
              <a:rPr lang="en-US"/>
              <a:t>Content for Kubernetes Architecture Overview will go here.</a:t>
            </a:r>
          </a:p>
        </p:txBody>
      </p:sp>
    </p:spTree>
    <p:extLst>
      <p:ext uri="{BB962C8B-B14F-4D97-AF65-F5344CB8AC3E}">
        <p14:creationId xmlns:p14="http://schemas.microsoft.com/office/powerpoint/2010/main" val="620117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915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821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399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23642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142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38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83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Components of Kubernetes</a:t>
            </a:r>
          </a:p>
        </p:txBody>
      </p:sp>
      <p:sp>
        <p:nvSpPr>
          <p:cNvPr id="3" name="Text Placeholder 2"/>
          <p:cNvSpPr>
            <a:spLocks noGrp="1"/>
          </p:cNvSpPr>
          <p:nvPr>
            <p:ph type="body" idx="1"/>
          </p:nvPr>
        </p:nvSpPr>
        <p:spPr/>
        <p:txBody>
          <a:bodyPr/>
          <a:lstStyle/>
          <a:p>
            <a:r>
              <a:rPr lang="en-US"/>
              <a:t>Content for Core Components of Kubernetes will go here.</a:t>
            </a:r>
          </a:p>
        </p:txBody>
      </p:sp>
    </p:spTree>
    <p:extLst>
      <p:ext uri="{BB962C8B-B14F-4D97-AF65-F5344CB8AC3E}">
        <p14:creationId xmlns:p14="http://schemas.microsoft.com/office/powerpoint/2010/main" val="301012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Pods</a:t>
            </a:r>
          </a:p>
        </p:txBody>
      </p:sp>
      <p:sp>
        <p:nvSpPr>
          <p:cNvPr id="3" name="Text Placeholder 2"/>
          <p:cNvSpPr>
            <a:spLocks noGrp="1"/>
          </p:cNvSpPr>
          <p:nvPr>
            <p:ph type="body" idx="1"/>
          </p:nvPr>
        </p:nvSpPr>
        <p:spPr/>
        <p:txBody>
          <a:bodyPr/>
          <a:lstStyle/>
          <a:p>
            <a:r>
              <a:rPr lang="en-US"/>
              <a:t>Content for Understanding Pods will go here.</a:t>
            </a:r>
          </a:p>
        </p:txBody>
      </p:sp>
    </p:spTree>
    <p:extLst>
      <p:ext uri="{BB962C8B-B14F-4D97-AF65-F5344CB8AC3E}">
        <p14:creationId xmlns:p14="http://schemas.microsoft.com/office/powerpoint/2010/main" val="311142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ReplicaSets?</a:t>
            </a:r>
          </a:p>
        </p:txBody>
      </p:sp>
      <p:sp>
        <p:nvSpPr>
          <p:cNvPr id="3" name="Text Placeholder 2"/>
          <p:cNvSpPr>
            <a:spLocks noGrp="1"/>
          </p:cNvSpPr>
          <p:nvPr>
            <p:ph type="body" idx="1"/>
          </p:nvPr>
        </p:nvSpPr>
        <p:spPr/>
        <p:txBody>
          <a:bodyPr/>
          <a:lstStyle/>
          <a:p>
            <a:r>
              <a:rPr lang="en-US"/>
              <a:t>Content for What are ReplicaSets? will go here.</a:t>
            </a:r>
          </a:p>
        </p:txBody>
      </p:sp>
    </p:spTree>
    <p:extLst>
      <p:ext uri="{BB962C8B-B14F-4D97-AF65-F5344CB8AC3E}">
        <p14:creationId xmlns:p14="http://schemas.microsoft.com/office/powerpoint/2010/main" val="87904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Deployments Explained</a:t>
            </a:r>
          </a:p>
        </p:txBody>
      </p:sp>
      <p:sp>
        <p:nvSpPr>
          <p:cNvPr id="3" name="Text Placeholder 2"/>
          <p:cNvSpPr>
            <a:spLocks noGrp="1"/>
          </p:cNvSpPr>
          <p:nvPr>
            <p:ph type="body" idx="1"/>
          </p:nvPr>
        </p:nvSpPr>
        <p:spPr/>
        <p:txBody>
          <a:bodyPr/>
          <a:lstStyle/>
          <a:p>
            <a:r>
              <a:rPr lang="en-US"/>
              <a:t>Content for Deployments Explained will go here.</a:t>
            </a:r>
          </a:p>
        </p:txBody>
      </p:sp>
    </p:spTree>
    <p:extLst>
      <p:ext uri="{BB962C8B-B14F-4D97-AF65-F5344CB8AC3E}">
        <p14:creationId xmlns:p14="http://schemas.microsoft.com/office/powerpoint/2010/main" val="175239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Services in Kubernetes</a:t>
            </a:r>
          </a:p>
        </p:txBody>
      </p:sp>
      <p:sp>
        <p:nvSpPr>
          <p:cNvPr id="3" name="Text Placeholder 2"/>
          <p:cNvSpPr>
            <a:spLocks noGrp="1"/>
          </p:cNvSpPr>
          <p:nvPr>
            <p:ph type="body" idx="1"/>
          </p:nvPr>
        </p:nvSpPr>
        <p:spPr/>
        <p:txBody>
          <a:bodyPr/>
          <a:lstStyle/>
          <a:p>
            <a:r>
              <a:rPr lang="en-US"/>
              <a:t>Content for Services in Kubernetes will go here.</a:t>
            </a:r>
          </a:p>
        </p:txBody>
      </p:sp>
    </p:spTree>
    <p:extLst>
      <p:ext uri="{BB962C8B-B14F-4D97-AF65-F5344CB8AC3E}">
        <p14:creationId xmlns:p14="http://schemas.microsoft.com/office/powerpoint/2010/main" val="1384069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8</TotalTime>
  <Words>430</Words>
  <Application>Microsoft Office PowerPoint</Application>
  <PresentationFormat>Widescreen</PresentationFormat>
  <Paragraphs>72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Wisp</vt:lpstr>
      <vt:lpstr>Kubernetes: A Basic Overview</vt:lpstr>
      <vt:lpstr>What is Containerization?</vt:lpstr>
      <vt:lpstr>Benefits of Kubernetes</vt:lpstr>
      <vt:lpstr>Kubernetes Architecture Overview</vt:lpstr>
      <vt:lpstr>Core Components of Kubernetes</vt:lpstr>
      <vt:lpstr>Understanding Pods</vt:lpstr>
      <vt:lpstr>What are ReplicaSets?</vt:lpstr>
      <vt:lpstr>Deployments Explained</vt:lpstr>
      <vt:lpstr>Services in Kubernetes</vt:lpstr>
      <vt:lpstr>Namespaces Overview</vt:lpstr>
      <vt:lpstr>Kubernetes Volumes</vt:lpstr>
      <vt:lpstr>ConfigMaps Explained</vt:lpstr>
      <vt:lpstr>Secrets Management</vt:lpstr>
      <vt:lpstr>Kubernetes Networking Basics</vt:lpstr>
      <vt:lpstr>Scaling Applications</vt:lpstr>
      <vt:lpstr>Health Checks in Kubernetes</vt:lpstr>
      <vt:lpstr>Using kubectl</vt:lpstr>
      <vt:lpstr>Helm: The Kubernetes Package Manager</vt:lpstr>
      <vt:lpstr>Kubernetes Dashboard Overview</vt:lpstr>
      <vt:lpstr>Monitoring Kubernetes Clusters</vt:lpstr>
      <vt:lpstr>Logging in Kubernetes</vt:lpstr>
      <vt:lpstr>Security Basics</vt:lpstr>
      <vt:lpstr>Kubernetes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 Basic Overview</dc:title>
  <dc:creator>RC</dc:creator>
  <cp:lastModifiedBy>Abhi Ak</cp:lastModifiedBy>
  <cp:revision>3</cp:revision>
  <dcterms:created xsi:type="dcterms:W3CDTF">2024-09-26T05:01:24Z</dcterms:created>
  <dcterms:modified xsi:type="dcterms:W3CDTF">2024-09-26T13:32:09Z</dcterms:modified>
</cp:coreProperties>
</file>