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A3BC"/>
    <a:srgbClr val="BDFE6E"/>
    <a:srgbClr val="B1D1E1"/>
    <a:srgbClr val="7BB3C7"/>
    <a:srgbClr val="9090B1"/>
    <a:srgbClr val="E2D2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FFC2-114F-4447-BDC6-B330CDB6EB9D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649B-9788-446E-88B8-D9E902BAB4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115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FFC2-114F-4447-BDC6-B330CDB6EB9D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649B-9788-446E-88B8-D9E902BAB4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8300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FFC2-114F-4447-BDC6-B330CDB6EB9D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649B-9788-446E-88B8-D9E902BAB4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803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FFC2-114F-4447-BDC6-B330CDB6EB9D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649B-9788-446E-88B8-D9E902BAB4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823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FFC2-114F-4447-BDC6-B330CDB6EB9D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649B-9788-446E-88B8-D9E902BAB4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405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FFC2-114F-4447-BDC6-B330CDB6EB9D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649B-9788-446E-88B8-D9E902BAB4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06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FFC2-114F-4447-BDC6-B330CDB6EB9D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649B-9788-446E-88B8-D9E902BAB4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377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FFC2-114F-4447-BDC6-B330CDB6EB9D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649B-9788-446E-88B8-D9E902BAB4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339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FFC2-114F-4447-BDC6-B330CDB6EB9D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649B-9788-446E-88B8-D9E902BAB4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101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FFC2-114F-4447-BDC6-B330CDB6EB9D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649B-9788-446E-88B8-D9E902BAB4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360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FFC2-114F-4447-BDC6-B330CDB6EB9D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649B-9788-446E-88B8-D9E902BAB4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0925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FFC2-114F-4447-BDC6-B330CDB6EB9D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649B-9788-446E-88B8-D9E902BAB4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4897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0FFC2-114F-4447-BDC6-B330CDB6EB9D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C649B-9788-446E-88B8-D9E902BAB4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66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5400" b="1" dirty="0" smtClean="0">
                <a:solidFill>
                  <a:srgbClr val="002060"/>
                </a:solidFill>
              </a:rPr>
              <a:t>Real-Time Chat Application Using MERN Stack</a:t>
            </a:r>
            <a:endParaRPr lang="en-GB" sz="5400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3600" dirty="0" smtClean="0">
                <a:solidFill>
                  <a:srgbClr val="7030A0"/>
                </a:solidFill>
              </a:rPr>
              <a:t>Deployment with Docker and Kubernetes</a:t>
            </a:r>
            <a:endParaRPr lang="en-GB" sz="3600" dirty="0">
              <a:solidFill>
                <a:srgbClr val="7030A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09557" y="314198"/>
            <a:ext cx="37733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Introduction</a:t>
            </a:r>
            <a:endParaRPr lang="en-US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9828" y="5050302"/>
            <a:ext cx="45016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Name – Abhishek Kumar</a:t>
            </a:r>
          </a:p>
          <a:p>
            <a:r>
              <a:rPr lang="en-GB" sz="2000" b="1" dirty="0" smtClean="0"/>
              <a:t>Course- B.Voc. Software Development</a:t>
            </a:r>
          </a:p>
          <a:p>
            <a:r>
              <a:rPr lang="en-GB" sz="2000" b="1" dirty="0" smtClean="0"/>
              <a:t>Roll No. - 20222756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2762924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Overview</a:t>
            </a:r>
            <a:endParaRPr lang="en-GB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884664"/>
          </a:xfrm>
        </p:spPr>
        <p:txBody>
          <a:bodyPr>
            <a:noAutofit/>
          </a:bodyPr>
          <a:lstStyle/>
          <a:p>
            <a:r>
              <a:rPr lang="en-GB" sz="2000" b="1" dirty="0" smtClean="0">
                <a:solidFill>
                  <a:srgbClr val="7030A0"/>
                </a:solidFill>
              </a:rPr>
              <a:t>Objective:</a:t>
            </a:r>
          </a:p>
          <a:p>
            <a:r>
              <a:rPr lang="en-GB" sz="2000" dirty="0" smtClean="0">
                <a:solidFill>
                  <a:srgbClr val="002060"/>
                </a:solidFill>
              </a:rPr>
              <a:t>Create a real-time chat application for secure and seamless messaging.</a:t>
            </a:r>
          </a:p>
          <a:p>
            <a:endParaRPr lang="en-GB" sz="2000" dirty="0" smtClean="0">
              <a:solidFill>
                <a:srgbClr val="002060"/>
              </a:solidFill>
            </a:endParaRPr>
          </a:p>
          <a:p>
            <a:r>
              <a:rPr lang="en-GB" sz="2000" b="1" dirty="0" smtClean="0">
                <a:solidFill>
                  <a:srgbClr val="7030A0"/>
                </a:solidFill>
              </a:rPr>
              <a:t>Features:</a:t>
            </a:r>
          </a:p>
          <a:p>
            <a:r>
              <a:rPr lang="en-GB" sz="2000" dirty="0" smtClean="0">
                <a:solidFill>
                  <a:srgbClr val="002060"/>
                </a:solidFill>
              </a:rPr>
              <a:t>- Login/Signup</a:t>
            </a:r>
          </a:p>
          <a:p>
            <a:r>
              <a:rPr lang="en-GB" sz="2000" dirty="0" smtClean="0">
                <a:solidFill>
                  <a:srgbClr val="002060"/>
                </a:solidFill>
              </a:rPr>
              <a:t>- Messaging</a:t>
            </a:r>
          </a:p>
          <a:p>
            <a:r>
              <a:rPr lang="en-GB" sz="2000" dirty="0" smtClean="0">
                <a:solidFill>
                  <a:srgbClr val="002060"/>
                </a:solidFill>
              </a:rPr>
              <a:t>- User Authentication</a:t>
            </a:r>
          </a:p>
          <a:p>
            <a:r>
              <a:rPr lang="en-GB" sz="2000" dirty="0" smtClean="0">
                <a:solidFill>
                  <a:srgbClr val="002060"/>
                </a:solidFill>
              </a:rPr>
              <a:t>- Logout</a:t>
            </a:r>
          </a:p>
          <a:p>
            <a:r>
              <a:rPr lang="en-GB" sz="2000" b="1" dirty="0" smtClean="0">
                <a:solidFill>
                  <a:srgbClr val="7030A0"/>
                </a:solidFill>
              </a:rPr>
              <a:t>Tech Stack:</a:t>
            </a:r>
          </a:p>
          <a:p>
            <a:r>
              <a:rPr lang="en-GB" sz="2000" dirty="0" smtClean="0">
                <a:solidFill>
                  <a:srgbClr val="002060"/>
                </a:solidFill>
              </a:rPr>
              <a:t>- Frontend: React</a:t>
            </a:r>
          </a:p>
          <a:p>
            <a:r>
              <a:rPr lang="en-GB" sz="2000" dirty="0" smtClean="0">
                <a:solidFill>
                  <a:srgbClr val="002060"/>
                </a:solidFill>
              </a:rPr>
              <a:t>- Backend: Node.js &amp; Express.js</a:t>
            </a:r>
          </a:p>
          <a:p>
            <a:r>
              <a:rPr lang="en-GB" sz="2000" dirty="0" smtClean="0">
                <a:solidFill>
                  <a:srgbClr val="002060"/>
                </a:solidFill>
              </a:rPr>
              <a:t>- Database: MongoDB</a:t>
            </a:r>
            <a:endParaRPr lang="en-GB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872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74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Architecture</a:t>
            </a:r>
            <a:endParaRPr lang="en-GB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94115"/>
            <a:ext cx="10515600" cy="3401467"/>
          </a:xfrm>
        </p:spPr>
        <p:txBody>
          <a:bodyPr>
            <a:normAutofit/>
          </a:bodyPr>
          <a:lstStyle/>
          <a:p>
            <a:r>
              <a:rPr lang="en-GB" sz="4000" b="1" dirty="0" smtClean="0">
                <a:solidFill>
                  <a:srgbClr val="002060"/>
                </a:solidFill>
              </a:rPr>
              <a:t>Frontend: </a:t>
            </a:r>
            <a:r>
              <a:rPr lang="en-GB" sz="4000" dirty="0" smtClean="0"/>
              <a:t>React (Dockerized)</a:t>
            </a:r>
          </a:p>
          <a:p>
            <a:r>
              <a:rPr lang="en-GB" sz="4000" b="1" dirty="0" smtClean="0">
                <a:solidFill>
                  <a:srgbClr val="002060"/>
                </a:solidFill>
              </a:rPr>
              <a:t>Backend: </a:t>
            </a:r>
            <a:r>
              <a:rPr lang="en-GB" sz="4000" dirty="0" smtClean="0"/>
              <a:t>Node.js API (Dockerized)</a:t>
            </a:r>
          </a:p>
          <a:p>
            <a:r>
              <a:rPr lang="en-GB" sz="4000" b="1" dirty="0" smtClean="0">
                <a:solidFill>
                  <a:srgbClr val="002060"/>
                </a:solidFill>
              </a:rPr>
              <a:t>Database: </a:t>
            </a:r>
            <a:r>
              <a:rPr lang="en-GB" sz="4000" dirty="0" smtClean="0"/>
              <a:t>MongoDB (Cloud or Local)</a:t>
            </a:r>
          </a:p>
          <a:p>
            <a:r>
              <a:rPr lang="en-GB" sz="4000" b="1" dirty="0" smtClean="0">
                <a:solidFill>
                  <a:srgbClr val="002060"/>
                </a:solidFill>
              </a:rPr>
              <a:t>Kubernetes Cluster: </a:t>
            </a:r>
            <a:r>
              <a:rPr lang="en-GB" sz="4000" dirty="0" smtClean="0"/>
              <a:t>Deployment and Services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407324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409"/>
            <a:ext cx="10515600" cy="1122481"/>
          </a:xfrm>
        </p:spPr>
        <p:txBody>
          <a:bodyPr>
            <a:normAutofit/>
          </a:bodyPr>
          <a:lstStyle/>
          <a:p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Dockerization</a:t>
            </a:r>
            <a:endParaRPr lang="en-GB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90688"/>
            <a:ext cx="10515600" cy="4861778"/>
          </a:xfrm>
        </p:spPr>
        <p:txBody>
          <a:bodyPr>
            <a:noAutofit/>
          </a:bodyPr>
          <a:lstStyle/>
          <a:p>
            <a:r>
              <a:rPr lang="en-GB" b="1" dirty="0" smtClean="0">
                <a:solidFill>
                  <a:srgbClr val="002060"/>
                </a:solidFill>
              </a:rPr>
              <a:t>What is Docker?</a:t>
            </a:r>
          </a:p>
          <a:p>
            <a:r>
              <a:rPr lang="en-GB" sz="2400" dirty="0" smtClean="0"/>
              <a:t>A containerization platform to package your app with dependencies.</a:t>
            </a:r>
          </a:p>
          <a:p>
            <a:endParaRPr lang="en-GB" sz="2400" dirty="0" smtClean="0"/>
          </a:p>
          <a:p>
            <a:r>
              <a:rPr lang="en-GB" b="1" dirty="0" smtClean="0">
                <a:solidFill>
                  <a:srgbClr val="002060"/>
                </a:solidFill>
              </a:rPr>
              <a:t>Docker Workflow:</a:t>
            </a:r>
          </a:p>
          <a:p>
            <a:r>
              <a:rPr lang="en-GB" sz="2400" dirty="0" smtClean="0"/>
              <a:t>- Created Docker images for both backend and frontend.</a:t>
            </a:r>
          </a:p>
          <a:p>
            <a:r>
              <a:rPr lang="en-GB" sz="2400" dirty="0" smtClean="0"/>
              <a:t>- Stored them in Docker Hub.</a:t>
            </a:r>
          </a:p>
          <a:p>
            <a:endParaRPr lang="en-GB" sz="2400" dirty="0" smtClean="0"/>
          </a:p>
          <a:p>
            <a:r>
              <a:rPr lang="en-GB" b="1" dirty="0" smtClean="0">
                <a:solidFill>
                  <a:srgbClr val="002060"/>
                </a:solidFill>
              </a:rPr>
              <a:t>Docker Commands:</a:t>
            </a:r>
          </a:p>
          <a:p>
            <a:r>
              <a:rPr lang="en-GB" sz="2400" dirty="0" smtClean="0"/>
              <a:t> docker build –t &lt;image name&gt;</a:t>
            </a:r>
          </a:p>
          <a:p>
            <a:r>
              <a:rPr lang="en-GB" sz="2400" dirty="0" smtClean="0"/>
              <a:t>- docker push </a:t>
            </a:r>
            <a:r>
              <a:rPr lang="en-GB" sz="2400" dirty="0" smtClean="0"/>
              <a:t>&lt;image name&gt;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971229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9305"/>
          </a:xfrm>
        </p:spPr>
        <p:txBody>
          <a:bodyPr>
            <a:normAutofit/>
          </a:bodyPr>
          <a:lstStyle/>
          <a:p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Kubernetes Setup</a:t>
            </a:r>
            <a:endParaRPr lang="en-GB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84430"/>
            <a:ext cx="10515600" cy="5373570"/>
          </a:xfrm>
        </p:spPr>
        <p:txBody>
          <a:bodyPr>
            <a:noAutofit/>
          </a:bodyPr>
          <a:lstStyle/>
          <a:p>
            <a:r>
              <a:rPr lang="en-GB" sz="2400" b="1" dirty="0" smtClean="0">
                <a:solidFill>
                  <a:srgbClr val="002060"/>
                </a:solidFill>
              </a:rPr>
              <a:t>What is Kubernetes?</a:t>
            </a:r>
          </a:p>
          <a:p>
            <a:r>
              <a:rPr lang="en-GB" sz="2400" dirty="0" smtClean="0">
                <a:solidFill>
                  <a:srgbClr val="002060"/>
                </a:solidFill>
              </a:rPr>
              <a:t>A system to automate deployment, scaling, and management of containerized applications.</a:t>
            </a:r>
          </a:p>
          <a:p>
            <a:endParaRPr lang="en-GB" sz="2400" dirty="0" smtClean="0">
              <a:solidFill>
                <a:srgbClr val="002060"/>
              </a:solidFill>
            </a:endParaRPr>
          </a:p>
          <a:p>
            <a:r>
              <a:rPr lang="en-GB" sz="2400" b="1" dirty="0" smtClean="0">
                <a:solidFill>
                  <a:srgbClr val="002060"/>
                </a:solidFill>
              </a:rPr>
              <a:t>Kubernetes Components:</a:t>
            </a:r>
          </a:p>
          <a:p>
            <a:r>
              <a:rPr lang="en-GB" sz="2400" dirty="0" smtClean="0">
                <a:solidFill>
                  <a:srgbClr val="002060"/>
                </a:solidFill>
              </a:rPr>
              <a:t>- Deployment: Backend and Frontend services.</a:t>
            </a:r>
          </a:p>
          <a:p>
            <a:r>
              <a:rPr lang="en-GB" sz="2400" dirty="0" smtClean="0">
                <a:solidFill>
                  <a:srgbClr val="002060"/>
                </a:solidFill>
              </a:rPr>
              <a:t>- Service: Exposed backend and frontend for user access.</a:t>
            </a:r>
          </a:p>
          <a:p>
            <a:endParaRPr lang="en-GB" sz="2400" dirty="0" smtClean="0">
              <a:solidFill>
                <a:srgbClr val="002060"/>
              </a:solidFill>
            </a:endParaRPr>
          </a:p>
          <a:p>
            <a:r>
              <a:rPr lang="en-GB" sz="2400" b="1" dirty="0" smtClean="0">
                <a:solidFill>
                  <a:srgbClr val="002060"/>
                </a:solidFill>
              </a:rPr>
              <a:t>YAML Files:</a:t>
            </a:r>
          </a:p>
          <a:p>
            <a:r>
              <a:rPr lang="en-GB" sz="2400" dirty="0" smtClean="0">
                <a:solidFill>
                  <a:srgbClr val="002060"/>
                </a:solidFill>
              </a:rPr>
              <a:t>- Backend Deployment &amp; Service</a:t>
            </a:r>
          </a:p>
          <a:p>
            <a:r>
              <a:rPr lang="en-GB" sz="2400" dirty="0" smtClean="0">
                <a:solidFill>
                  <a:srgbClr val="002060"/>
                </a:solidFill>
              </a:rPr>
              <a:t>- Frontend Deployment &amp; Service</a:t>
            </a:r>
          </a:p>
          <a:p>
            <a:r>
              <a:rPr lang="en-GB" sz="2400" dirty="0" smtClean="0">
                <a:solidFill>
                  <a:srgbClr val="002060"/>
                </a:solidFill>
              </a:rPr>
              <a:t>Compose-deployment-service for both</a:t>
            </a:r>
            <a:endParaRPr lang="en-GB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74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Deployment Flow</a:t>
            </a:r>
            <a:endParaRPr lang="en-GB" sz="4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758055"/>
          </a:xfrm>
        </p:spPr>
        <p:txBody>
          <a:bodyPr>
            <a:normAutofit/>
          </a:bodyPr>
          <a:lstStyle/>
          <a:p>
            <a:r>
              <a:rPr lang="en-GB" b="1" dirty="0" smtClean="0">
                <a:solidFill>
                  <a:srgbClr val="002060"/>
                </a:solidFill>
              </a:rPr>
              <a:t>Steps:</a:t>
            </a:r>
          </a:p>
          <a:p>
            <a:r>
              <a:rPr lang="en-GB" dirty="0" smtClean="0"/>
              <a:t>1. Write Dockerfiles for frontend and backend.</a:t>
            </a:r>
          </a:p>
          <a:p>
            <a:r>
              <a:rPr lang="en-GB" dirty="0" smtClean="0"/>
              <a:t>2. Push Docker images to Docker Hub.</a:t>
            </a:r>
          </a:p>
          <a:p>
            <a:r>
              <a:rPr lang="en-GB" dirty="0" smtClean="0"/>
              <a:t>3. Create Kubernetes YAML files for deployments and services.</a:t>
            </a:r>
          </a:p>
          <a:p>
            <a:r>
              <a:rPr lang="en-GB" dirty="0" smtClean="0"/>
              <a:t>4. Deploy to the Kubernetes cluster using kubectl.</a:t>
            </a:r>
          </a:p>
          <a:p>
            <a:endParaRPr lang="en-GB" dirty="0" smtClean="0"/>
          </a:p>
          <a:p>
            <a:r>
              <a:rPr lang="en-GB" b="1" dirty="0" smtClean="0">
                <a:solidFill>
                  <a:srgbClr val="002060"/>
                </a:solidFill>
              </a:rPr>
              <a:t>Commands:</a:t>
            </a:r>
          </a:p>
          <a:p>
            <a:r>
              <a:rPr lang="en-GB" dirty="0" smtClean="0"/>
              <a:t>- kubectl apply -f &lt;yaml-file&gt;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0336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Challenges &amp; Solutions</a:t>
            </a:r>
            <a:endParaRPr lang="en-GB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GB" sz="3200" b="1" dirty="0" smtClean="0">
                <a:solidFill>
                  <a:srgbClr val="002060"/>
                </a:solidFill>
              </a:rPr>
              <a:t>Challenges Faced:</a:t>
            </a:r>
          </a:p>
          <a:p>
            <a:r>
              <a:rPr lang="en-GB" sz="3200" dirty="0" smtClean="0">
                <a:solidFill>
                  <a:srgbClr val="7030A0"/>
                </a:solidFill>
              </a:rPr>
              <a:t>- Setting up Kubernetes configurations.</a:t>
            </a:r>
          </a:p>
          <a:p>
            <a:r>
              <a:rPr lang="en-GB" sz="3200" dirty="0" smtClean="0">
                <a:solidFill>
                  <a:srgbClr val="7030A0"/>
                </a:solidFill>
              </a:rPr>
              <a:t>- Managing dependencies in Docker containers.</a:t>
            </a:r>
          </a:p>
          <a:p>
            <a:endParaRPr lang="en-GB" sz="3200" dirty="0" smtClean="0">
              <a:solidFill>
                <a:srgbClr val="7030A0"/>
              </a:solidFill>
            </a:endParaRPr>
          </a:p>
          <a:p>
            <a:r>
              <a:rPr lang="en-GB" sz="3200" b="1" dirty="0" smtClean="0">
                <a:solidFill>
                  <a:srgbClr val="002060"/>
                </a:solidFill>
              </a:rPr>
              <a:t>Solutions:</a:t>
            </a:r>
          </a:p>
          <a:p>
            <a:r>
              <a:rPr lang="en-GB" sz="3200" dirty="0" smtClean="0">
                <a:solidFill>
                  <a:srgbClr val="7030A0"/>
                </a:solidFill>
              </a:rPr>
              <a:t>- Used official Docker base images.</a:t>
            </a:r>
          </a:p>
          <a:p>
            <a:r>
              <a:rPr lang="en-GB" sz="3200" dirty="0" smtClean="0">
                <a:solidFill>
                  <a:srgbClr val="7030A0"/>
                </a:solidFill>
              </a:rPr>
              <a:t>- Tested deployment locally with Minikube before pushing to production.</a:t>
            </a:r>
            <a:endParaRPr lang="en-GB" sz="3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5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1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 &amp; Future Scope</a:t>
            </a:r>
            <a:endParaRPr lang="en-GB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>
                <a:solidFill>
                  <a:srgbClr val="002060"/>
                </a:solidFill>
              </a:rPr>
              <a:t>Conclusion:</a:t>
            </a:r>
          </a:p>
          <a:p>
            <a:r>
              <a:rPr lang="en-GB" dirty="0" smtClean="0"/>
              <a:t>Successfully built and deployed a real-time chat application using MERN, Docker, and Kubernetes.</a:t>
            </a:r>
          </a:p>
          <a:p>
            <a:endParaRPr lang="en-GB" dirty="0" smtClean="0"/>
          </a:p>
          <a:p>
            <a:r>
              <a:rPr lang="en-GB" b="1" dirty="0" smtClean="0">
                <a:solidFill>
                  <a:srgbClr val="002060"/>
                </a:solidFill>
              </a:rPr>
              <a:t>Future Enhancements:</a:t>
            </a:r>
          </a:p>
          <a:p>
            <a:r>
              <a:rPr lang="en-GB" dirty="0" smtClean="0"/>
              <a:t>- Add group chats.</a:t>
            </a:r>
          </a:p>
          <a:p>
            <a:r>
              <a:rPr lang="en-GB" dirty="0" smtClean="0"/>
              <a:t>- Integrate real-time notifications.</a:t>
            </a:r>
          </a:p>
          <a:p>
            <a:r>
              <a:rPr lang="en-GB" dirty="0" smtClean="0"/>
              <a:t>- Deploy on a cloud platform (AWS/GCP).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1673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346</Words>
  <Application>Microsoft Office PowerPoint</Application>
  <PresentationFormat>Widescreen</PresentationFormat>
  <Paragraphs>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Real-Time Chat Application Using MERN Stack</vt:lpstr>
      <vt:lpstr>Project Overview</vt:lpstr>
      <vt:lpstr>System Architecture</vt:lpstr>
      <vt:lpstr>Dockerization</vt:lpstr>
      <vt:lpstr>Kubernetes Setup</vt:lpstr>
      <vt:lpstr>Deployment Flow</vt:lpstr>
      <vt:lpstr>Challenges &amp; Solutions</vt:lpstr>
      <vt:lpstr>Conclusion &amp; Future Scope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Chat Application Using MERN Stack</dc:title>
  <dc:creator>Microsoft account</dc:creator>
  <cp:lastModifiedBy>Microsoft account</cp:lastModifiedBy>
  <cp:revision>22</cp:revision>
  <dcterms:created xsi:type="dcterms:W3CDTF">2024-12-03T05:52:49Z</dcterms:created>
  <dcterms:modified xsi:type="dcterms:W3CDTF">2024-12-03T08:28:23Z</dcterms:modified>
</cp:coreProperties>
</file>