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62" r:id="rId4"/>
    <p:sldId id="258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63" r:id="rId14"/>
    <p:sldId id="264" r:id="rId15"/>
    <p:sldId id="265" r:id="rId16"/>
    <p:sldId id="281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51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Main menu</a:t>
            </a:r>
            <a:r>
              <a:rPr lang="zh-TW" altLang="en-US" dirty="0"/>
              <a:t>主選單劃分為三個區域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遊戲、操作說明、排名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8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Instruction</a:t>
            </a:r>
            <a:r>
              <a:rPr lang="zh-TW" altLang="en-US" dirty="0"/>
              <a:t>介面這邊會有基本的操作說明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9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Ranking</a:t>
            </a:r>
            <a:r>
              <a:rPr lang="zh-TW" altLang="en-US" dirty="0"/>
              <a:t>介面這邊可以看到</a:t>
            </a:r>
            <a:r>
              <a:rPr lang="en-US" altLang="zh-TW" dirty="0"/>
              <a:t>Top 10</a:t>
            </a:r>
            <a:r>
              <a:rPr lang="zh-TW" altLang="en-US" dirty="0"/>
              <a:t>的</a:t>
            </a:r>
            <a:r>
              <a:rPr lang="en-US" altLang="zh-TW" dirty="0"/>
              <a:t>player</a:t>
            </a:r>
            <a:r>
              <a:rPr lang="en-US" altLang="zh-TW" baseline="0" dirty="0"/>
              <a:t> name</a:t>
            </a:r>
            <a:r>
              <a:rPr lang="zh-TW" altLang="en-US" baseline="0" dirty="0"/>
              <a:t>跟</a:t>
            </a:r>
            <a:r>
              <a:rPr lang="en-US" altLang="zh-TW" baseline="0" dirty="0"/>
              <a:t>score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7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General</a:t>
            </a:r>
            <a:r>
              <a:rPr lang="en-US" altLang="zh-TW" baseline="0" dirty="0"/>
              <a:t> mode</a:t>
            </a:r>
            <a:r>
              <a:rPr lang="zh-TW" altLang="en-US" baseline="0" dirty="0"/>
              <a:t>的遊玩說明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0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輸入玩</a:t>
            </a:r>
            <a:r>
              <a:rPr lang="en-US" altLang="zh-TW" dirty="0" err="1"/>
              <a:t>playername</a:t>
            </a:r>
            <a:r>
              <a:rPr lang="zh-TW" altLang="en-US" dirty="0"/>
              <a:t>後按下</a:t>
            </a:r>
            <a:r>
              <a:rPr lang="en-US" altLang="zh-TW" dirty="0"/>
              <a:t>enter</a:t>
            </a:r>
            <a:r>
              <a:rPr lang="zh-TW" altLang="en-US" dirty="0"/>
              <a:t>。則會出現開始的框框。再次按下後即可開始遊玩。</a:t>
            </a:r>
            <a:endParaRPr lang="en-US" altLang="zh-TW" dirty="0"/>
          </a:p>
          <a:p>
            <a:r>
              <a:rPr lang="zh-TW" altLang="en-US" dirty="0"/>
              <a:t>這個模式的目的在於</a:t>
            </a:r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2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介紹板面 說明紅色、黃色、綠色圖像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6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介紹板面 說明紅色、黃色、綠色圖像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8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死亡後會顯示當前分數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09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Update the score.dat with the new </a:t>
            </a:r>
            <a:r>
              <a:rPr lang="en-US" altLang="zh-TW" dirty="0" err="1"/>
              <a:t>playername</a:t>
            </a:r>
            <a:r>
              <a:rPr lang="en-US" altLang="zh-TW" dirty="0"/>
              <a:t> and score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3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19828" y="2588291"/>
            <a:ext cx="51165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Tetris</a:t>
            </a:r>
            <a:endParaRPr lang="zh-CN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Team 8                  2023.06.14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50231154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샤오치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 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20190660 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장한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ea typeface="宋体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20223868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세비어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 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20222034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장육예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          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宋体"/>
                <a:cs typeface="Arial"/>
              </a:rPr>
              <a:t>                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ea typeface="宋体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t="6154" r="2132"/>
          <a:stretch/>
        </p:blipFill>
        <p:spPr>
          <a:xfrm>
            <a:off x="463128" y="957202"/>
            <a:ext cx="11375313" cy="56962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692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Game Design (Interface –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General mode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9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3"/>
          <a:srcRect t="6566" r="2046" b="1"/>
          <a:stretch/>
        </p:blipFill>
        <p:spPr>
          <a:xfrm>
            <a:off x="525468" y="920151"/>
            <a:ext cx="11349060" cy="567219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692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Game Design (Interface –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General mode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3"/>
          <a:srcRect t="7246"/>
          <a:stretch/>
        </p:blipFill>
        <p:spPr>
          <a:xfrm>
            <a:off x="421315" y="1016054"/>
            <a:ext cx="11582240" cy="557725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692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Game Design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22727" y="2646949"/>
            <a:ext cx="4397800" cy="4932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235591" y="4387517"/>
            <a:ext cx="1197167" cy="4932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3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Demo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QA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5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Times New Roman"/>
              </a:rPr>
              <a:t>Job Assignments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2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Times New Roman"/>
              </a:rPr>
              <a:t>Job Assignments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內容版面配置區 19"/>
          <p:cNvSpPr>
            <a:spLocks noGrp="1"/>
          </p:cNvSpPr>
          <p:nvPr>
            <p:ph idx="1"/>
          </p:nvPr>
        </p:nvSpPr>
        <p:spPr>
          <a:xfrm>
            <a:off x="2158567" y="1946760"/>
            <a:ext cx="6944139" cy="368872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ea typeface="新細明體"/>
              </a:rPr>
              <a:t>Game Design: </a:t>
            </a:r>
            <a:r>
              <a:rPr lang="zh-TW" altLang="zh-TW" sz="2400">
                <a:ea typeface="新細明體"/>
              </a:rPr>
              <a:t>샤오치 루 </a:t>
            </a:r>
            <a:r>
              <a:rPr lang="zh-TW" sz="2400">
                <a:ea typeface="新細明體"/>
              </a:rPr>
              <a:t>50231154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dirty="0">
                <a:ea typeface="新細明體"/>
              </a:rPr>
              <a:t>Presentation: </a:t>
            </a:r>
            <a:r>
              <a:rPr lang="en-US" altLang="zh-TW" sz="2200" err="1">
                <a:ea typeface="新細明體"/>
              </a:rPr>
              <a:t>세비어</a:t>
            </a:r>
            <a:r>
              <a:rPr lang="en-US" altLang="zh-TW" sz="2200" dirty="0">
                <a:ea typeface="新細明體"/>
              </a:rPr>
              <a:t> 20223868</a:t>
            </a:r>
            <a:endParaRPr lang="en-US" altLang="zh-TW" sz="2200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ea typeface="新細明體"/>
              </a:rPr>
              <a:t>PPT: </a:t>
            </a:r>
            <a:r>
              <a:rPr lang="zh-TW" altLang="zh-TW" sz="2400">
                <a:ea typeface="新細明體"/>
              </a:rPr>
              <a:t>샤오치 루 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dirty="0"/>
              <a:t>Code-</a:t>
            </a:r>
          </a:p>
          <a:p>
            <a:pPr marL="456565" lvl="1" indent="0">
              <a:buNone/>
            </a:pPr>
            <a:r>
              <a:rPr lang="en-US" altLang="zh-TW" dirty="0"/>
              <a:t>Interface design: </a:t>
            </a:r>
            <a:r>
              <a:rPr lang="zh-TW" altLang="zh-TW" dirty="0"/>
              <a:t>샤오치 루</a:t>
            </a:r>
            <a:endParaRPr lang="en-US" altLang="zh-TW" dirty="0">
              <a:cs typeface="Calibri"/>
            </a:endParaRPr>
          </a:p>
          <a:p>
            <a:pPr marL="456565" lvl="1" indent="0">
              <a:buNone/>
            </a:pPr>
            <a:r>
              <a:rPr lang="en-US" altLang="zh-TW" dirty="0">
                <a:ea typeface="新細明體"/>
              </a:rPr>
              <a:t>General Mode function: </a:t>
            </a:r>
            <a:r>
              <a:rPr lang="en-US" altLang="zh-TW" err="1">
                <a:ea typeface="新細明體"/>
              </a:rPr>
              <a:t>장한</a:t>
            </a:r>
            <a:r>
              <a:rPr lang="en-US" altLang="zh-TW" dirty="0">
                <a:ea typeface="新細明體"/>
              </a:rPr>
              <a:t> 20190660</a:t>
            </a:r>
          </a:p>
          <a:p>
            <a:pPr marL="456565" lvl="1" indent="0">
              <a:buNone/>
            </a:pPr>
            <a:r>
              <a:rPr lang="en-US" altLang="zh-TW" err="1">
                <a:ea typeface="新細明體"/>
                <a:cs typeface="Calibri"/>
              </a:rPr>
              <a:t>장육예</a:t>
            </a:r>
            <a:r>
              <a:rPr lang="en-US" altLang="zh-TW" dirty="0">
                <a:ea typeface="新細明體"/>
                <a:cs typeface="Calibri"/>
              </a:rPr>
              <a:t> 20222034</a:t>
            </a:r>
          </a:p>
          <a:p>
            <a:pPr marL="456565" lvl="1" indent="0">
              <a:buNone/>
            </a:pPr>
            <a:r>
              <a:rPr lang="en-US" altLang="zh-TW" dirty="0" err="1">
                <a:ea typeface="新細明體"/>
                <a:cs typeface="Calibri"/>
              </a:rPr>
              <a:t>세비어</a:t>
            </a:r>
            <a:r>
              <a:rPr lang="en-US" altLang="zh-TW" dirty="0">
                <a:ea typeface="新細明體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6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8754" y="2013974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925647" y="1254829"/>
            <a:ext cx="544059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090639" y="1290753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92828" y="2625526"/>
            <a:ext cx="35698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Game Design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67798" y="678246"/>
            <a:ext cx="1901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Demo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26023" y="755940"/>
            <a:ext cx="284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QA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12"/>
          <p:cNvSpPr/>
          <p:nvPr/>
        </p:nvSpPr>
        <p:spPr>
          <a:xfrm rot="16200000">
            <a:off x="9414382" y="2253411"/>
            <a:ext cx="544059" cy="5649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707747" y="2664106"/>
            <a:ext cx="41275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Job Assignment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3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7" grpId="0"/>
          <p:bldP spid="28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7" grpId="0"/>
          <p:bldP spid="28" grpId="0"/>
          <p:bldP spid="3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Game Design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9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6802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Game Design (Interface - Main Menu)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圖片 17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28" y="1016054"/>
            <a:ext cx="11267747" cy="5577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27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692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Game Design (Interface - Instruction)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2CAAD34-5F5A-F28E-B8FC-DE950D37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" y="856021"/>
            <a:ext cx="11022535" cy="58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692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Game Design (Interface -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Ranking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78" y="957202"/>
            <a:ext cx="10951486" cy="5704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8" y="4456953"/>
            <a:ext cx="4934639" cy="1943371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7456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3" y="1016054"/>
            <a:ext cx="11541995" cy="563610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692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Game Design (Interface -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Game Start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2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 descr="Text&#10;&#10;Description automatically generated"/>
          <p:cNvPicPr>
            <a:picLocks noChangeAspect="1"/>
          </p:cNvPicPr>
          <p:nvPr/>
        </p:nvPicPr>
        <p:blipFill rotWithShape="1">
          <a:blip r:embed="rId3"/>
          <a:srcRect l="986" r="986"/>
          <a:stretch/>
        </p:blipFill>
        <p:spPr>
          <a:xfrm>
            <a:off x="627401" y="920151"/>
            <a:ext cx="10984622" cy="57092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692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Game Design (Interface –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General mode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5050" y="4808623"/>
            <a:ext cx="593725" cy="4932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t="6319" r="2278"/>
          <a:stretch/>
        </p:blipFill>
        <p:spPr>
          <a:xfrm>
            <a:off x="319382" y="920151"/>
            <a:ext cx="11607065" cy="57915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692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Game Design (Interface –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General mode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2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292</Words>
  <Application>Microsoft Office PowerPoint</Application>
  <PresentationFormat>宽屏</PresentationFormat>
  <Paragraphs>72</Paragraphs>
  <Slides>17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倜傥 张</cp:lastModifiedBy>
  <cp:revision>182</cp:revision>
  <dcterms:created xsi:type="dcterms:W3CDTF">2015-01-07T12:23:28Z</dcterms:created>
  <dcterms:modified xsi:type="dcterms:W3CDTF">2023-06-14T06:47:07Z</dcterms:modified>
</cp:coreProperties>
</file>