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AAF7B-6E49-41EC-BDB5-AE317B391182}" v="67" dt="2024-07-01T22:26:02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96" y="324"/>
      </p:cViewPr>
      <p:guideLst>
        <p:guide orient="horz" pos="4032"/>
        <p:guide pos="30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lyson Moraes" userId="a26beb10-5f61-423e-873a-a78ad8b9ed1d" providerId="ADAL" clId="{11AAAF7B-6E49-41EC-BDB5-AE317B391182}"/>
    <pc:docChg chg="undo custSel addSld modSld">
      <pc:chgData name="Marclyson Moraes" userId="a26beb10-5f61-423e-873a-a78ad8b9ed1d" providerId="ADAL" clId="{11AAAF7B-6E49-41EC-BDB5-AE317B391182}" dt="2024-07-01T22:26:23.796" v="1140" actId="1076"/>
      <pc:docMkLst>
        <pc:docMk/>
      </pc:docMkLst>
      <pc:sldChg chg="addSp delSp modSp mod">
        <pc:chgData name="Marclyson Moraes" userId="a26beb10-5f61-423e-873a-a78ad8b9ed1d" providerId="ADAL" clId="{11AAAF7B-6E49-41EC-BDB5-AE317B391182}" dt="2024-06-28T23:20:49.077" v="851" actId="478"/>
        <pc:sldMkLst>
          <pc:docMk/>
          <pc:sldMk cId="2060185118" sldId="257"/>
        </pc:sldMkLst>
        <pc:spChg chg="mod">
          <ac:chgData name="Marclyson Moraes" userId="a26beb10-5f61-423e-873a-a78ad8b9ed1d" providerId="ADAL" clId="{11AAAF7B-6E49-41EC-BDB5-AE317B391182}" dt="2024-06-28T22:29:43.999" v="714" actId="1035"/>
          <ac:spMkLst>
            <pc:docMk/>
            <pc:sldMk cId="2060185118" sldId="257"/>
            <ac:spMk id="3" creationId="{831DD897-F48D-FE62-8C42-496CC4BB821B}"/>
          </ac:spMkLst>
        </pc:spChg>
        <pc:spChg chg="mod">
          <ac:chgData name="Marclyson Moraes" userId="a26beb10-5f61-423e-873a-a78ad8b9ed1d" providerId="ADAL" clId="{11AAAF7B-6E49-41EC-BDB5-AE317B391182}" dt="2024-06-28T22:29:43.999" v="714" actId="1035"/>
          <ac:spMkLst>
            <pc:docMk/>
            <pc:sldMk cId="2060185118" sldId="257"/>
            <ac:spMk id="6" creationId="{AE8CC2B6-BA5C-C184-2E62-F501DAD256CC}"/>
          </ac:spMkLst>
        </pc:spChg>
        <pc:spChg chg="mod">
          <ac:chgData name="Marclyson Moraes" userId="a26beb10-5f61-423e-873a-a78ad8b9ed1d" providerId="ADAL" clId="{11AAAF7B-6E49-41EC-BDB5-AE317B391182}" dt="2024-06-28T22:29:43.999" v="714" actId="1035"/>
          <ac:spMkLst>
            <pc:docMk/>
            <pc:sldMk cId="2060185118" sldId="257"/>
            <ac:spMk id="8" creationId="{3AD25E0E-0551-D8D2-A2B0-27E07F35EE1D}"/>
          </ac:spMkLst>
        </pc:spChg>
        <pc:spChg chg="add mod">
          <ac:chgData name="Marclyson Moraes" userId="a26beb10-5f61-423e-873a-a78ad8b9ed1d" providerId="ADAL" clId="{11AAAF7B-6E49-41EC-BDB5-AE317B391182}" dt="2024-06-28T22:21:29.251" v="2" actId="14100"/>
          <ac:spMkLst>
            <pc:docMk/>
            <pc:sldMk cId="2060185118" sldId="257"/>
            <ac:spMk id="9" creationId="{D18B58C9-00AB-317A-138B-4670CF3E6112}"/>
          </ac:spMkLst>
        </pc:spChg>
        <pc:spChg chg="add mod">
          <ac:chgData name="Marclyson Moraes" userId="a26beb10-5f61-423e-873a-a78ad8b9ed1d" providerId="ADAL" clId="{11AAAF7B-6E49-41EC-BDB5-AE317B391182}" dt="2024-06-28T22:29:19.926" v="686" actId="12788"/>
          <ac:spMkLst>
            <pc:docMk/>
            <pc:sldMk cId="2060185118" sldId="257"/>
            <ac:spMk id="10" creationId="{A438227A-6016-4262-9A6B-5D8F6019DAF7}"/>
          </ac:spMkLst>
        </pc:spChg>
        <pc:spChg chg="del">
          <ac:chgData name="Marclyson Moraes" userId="a26beb10-5f61-423e-873a-a78ad8b9ed1d" providerId="ADAL" clId="{11AAAF7B-6E49-41EC-BDB5-AE317B391182}" dt="2024-06-28T23:20:47.261" v="850" actId="478"/>
          <ac:spMkLst>
            <pc:docMk/>
            <pc:sldMk cId="2060185118" sldId="257"/>
            <ac:spMk id="11" creationId="{F4447560-2DAC-C2EF-E37F-0D3ACC880D5A}"/>
          </ac:spMkLst>
        </pc:spChg>
        <pc:spChg chg="del">
          <ac:chgData name="Marclyson Moraes" userId="a26beb10-5f61-423e-873a-a78ad8b9ed1d" providerId="ADAL" clId="{11AAAF7B-6E49-41EC-BDB5-AE317B391182}" dt="2024-06-28T23:20:49.077" v="851" actId="478"/>
          <ac:spMkLst>
            <pc:docMk/>
            <pc:sldMk cId="2060185118" sldId="257"/>
            <ac:spMk id="12" creationId="{66C2378C-7694-136B-D3E2-F4C6D50933A9}"/>
          </ac:spMkLst>
        </pc:spChg>
        <pc:picChg chg="mod">
          <ac:chgData name="Marclyson Moraes" userId="a26beb10-5f61-423e-873a-a78ad8b9ed1d" providerId="ADAL" clId="{11AAAF7B-6E49-41EC-BDB5-AE317B391182}" dt="2024-06-28T22:31:30.942" v="768" actId="1038"/>
          <ac:picMkLst>
            <pc:docMk/>
            <pc:sldMk cId="2060185118" sldId="257"/>
            <ac:picMk id="4" creationId="{6BED7EB2-E955-55F8-FA29-A0EDC8F33625}"/>
          </ac:picMkLst>
        </pc:picChg>
      </pc:sldChg>
      <pc:sldChg chg="addSp delSp modSp add mod">
        <pc:chgData name="Marclyson Moraes" userId="a26beb10-5f61-423e-873a-a78ad8b9ed1d" providerId="ADAL" clId="{11AAAF7B-6E49-41EC-BDB5-AE317B391182}" dt="2024-07-01T17:13:56.606" v="871" actId="20577"/>
        <pc:sldMkLst>
          <pc:docMk/>
          <pc:sldMk cId="1577184249" sldId="258"/>
        </pc:sldMkLst>
        <pc:spChg chg="add mod">
          <ac:chgData name="Marclyson Moraes" userId="a26beb10-5f61-423e-873a-a78ad8b9ed1d" providerId="ADAL" clId="{11AAAF7B-6E49-41EC-BDB5-AE317B391182}" dt="2024-06-28T23:00:13.047" v="779"/>
          <ac:spMkLst>
            <pc:docMk/>
            <pc:sldMk cId="1577184249" sldId="258"/>
            <ac:spMk id="2" creationId="{969B1C9D-C9A0-F11C-A90F-FDC7FAEDEB2C}"/>
          </ac:spMkLst>
        </pc:spChg>
        <pc:spChg chg="del">
          <ac:chgData name="Marclyson Moraes" userId="a26beb10-5f61-423e-873a-a78ad8b9ed1d" providerId="ADAL" clId="{11AAAF7B-6E49-41EC-BDB5-AE317B391182}" dt="2024-06-28T22:59:27.064" v="771" actId="478"/>
          <ac:spMkLst>
            <pc:docMk/>
            <pc:sldMk cId="1577184249" sldId="258"/>
            <ac:spMk id="3" creationId="{831DD897-F48D-FE62-8C42-496CC4BB821B}"/>
          </ac:spMkLst>
        </pc:spChg>
        <pc:spChg chg="add del mod">
          <ac:chgData name="Marclyson Moraes" userId="a26beb10-5f61-423e-873a-a78ad8b9ed1d" providerId="ADAL" clId="{11AAAF7B-6E49-41EC-BDB5-AE317B391182}" dt="2024-06-28T23:12:40.957" v="785" actId="478"/>
          <ac:spMkLst>
            <pc:docMk/>
            <pc:sldMk cId="1577184249" sldId="258"/>
            <ac:spMk id="5" creationId="{029EDC0E-0C13-C648-B575-265C1CD4798E}"/>
          </ac:spMkLst>
        </pc:spChg>
        <pc:spChg chg="del">
          <ac:chgData name="Marclyson Moraes" userId="a26beb10-5f61-423e-873a-a78ad8b9ed1d" providerId="ADAL" clId="{11AAAF7B-6E49-41EC-BDB5-AE317B391182}" dt="2024-06-28T22:59:29.770" v="773" actId="478"/>
          <ac:spMkLst>
            <pc:docMk/>
            <pc:sldMk cId="1577184249" sldId="258"/>
            <ac:spMk id="6" creationId="{AE8CC2B6-BA5C-C184-2E62-F501DAD256CC}"/>
          </ac:spMkLst>
        </pc:spChg>
        <pc:spChg chg="add mod">
          <ac:chgData name="Marclyson Moraes" userId="a26beb10-5f61-423e-873a-a78ad8b9ed1d" providerId="ADAL" clId="{11AAAF7B-6E49-41EC-BDB5-AE317B391182}" dt="2024-06-28T23:14:15.861" v="796" actId="12788"/>
          <ac:spMkLst>
            <pc:docMk/>
            <pc:sldMk cId="1577184249" sldId="258"/>
            <ac:spMk id="7" creationId="{D812DF14-EA06-9A9C-88C7-1C0147733654}"/>
          </ac:spMkLst>
        </pc:spChg>
        <pc:spChg chg="del">
          <ac:chgData name="Marclyson Moraes" userId="a26beb10-5f61-423e-873a-a78ad8b9ed1d" providerId="ADAL" clId="{11AAAF7B-6E49-41EC-BDB5-AE317B391182}" dt="2024-06-28T22:59:28.594" v="772" actId="478"/>
          <ac:spMkLst>
            <pc:docMk/>
            <pc:sldMk cId="1577184249" sldId="258"/>
            <ac:spMk id="8" creationId="{3AD25E0E-0551-D8D2-A2B0-27E07F35EE1D}"/>
          </ac:spMkLst>
        </pc:spChg>
        <pc:spChg chg="del">
          <ac:chgData name="Marclyson Moraes" userId="a26beb10-5f61-423e-873a-a78ad8b9ed1d" providerId="ADAL" clId="{11AAAF7B-6E49-41EC-BDB5-AE317B391182}" dt="2024-06-28T22:59:40.934" v="774" actId="478"/>
          <ac:spMkLst>
            <pc:docMk/>
            <pc:sldMk cId="1577184249" sldId="258"/>
            <ac:spMk id="10" creationId="{A438227A-6016-4262-9A6B-5D8F6019DAF7}"/>
          </ac:spMkLst>
        </pc:spChg>
        <pc:spChg chg="add mod">
          <ac:chgData name="Marclyson Moraes" userId="a26beb10-5f61-423e-873a-a78ad8b9ed1d" providerId="ADAL" clId="{11AAAF7B-6E49-41EC-BDB5-AE317B391182}" dt="2024-06-28T23:14:46.858" v="799"/>
          <ac:spMkLst>
            <pc:docMk/>
            <pc:sldMk cId="1577184249" sldId="258"/>
            <ac:spMk id="11" creationId="{E57F7441-C26A-F81B-7602-E51A368FF92A}"/>
          </ac:spMkLst>
        </pc:spChg>
        <pc:spChg chg="add mod">
          <ac:chgData name="Marclyson Moraes" userId="a26beb10-5f61-423e-873a-a78ad8b9ed1d" providerId="ADAL" clId="{11AAAF7B-6E49-41EC-BDB5-AE317B391182}" dt="2024-07-01T17:13:56.606" v="871" actId="20577"/>
          <ac:spMkLst>
            <pc:docMk/>
            <pc:sldMk cId="1577184249" sldId="258"/>
            <ac:spMk id="12" creationId="{42962A9E-4413-AD69-421B-95AC4A0AD4A8}"/>
          </ac:spMkLst>
        </pc:spChg>
        <pc:spChg chg="add mod">
          <ac:chgData name="Marclyson Moraes" userId="a26beb10-5f61-423e-873a-a78ad8b9ed1d" providerId="ADAL" clId="{11AAAF7B-6E49-41EC-BDB5-AE317B391182}" dt="2024-06-28T23:15:29.331" v="806"/>
          <ac:spMkLst>
            <pc:docMk/>
            <pc:sldMk cId="1577184249" sldId="258"/>
            <ac:spMk id="14" creationId="{00A4D933-B16C-4440-DC96-FD24CBBFB41E}"/>
          </ac:spMkLst>
        </pc:spChg>
        <pc:spChg chg="add mod">
          <ac:chgData name="Marclyson Moraes" userId="a26beb10-5f61-423e-873a-a78ad8b9ed1d" providerId="ADAL" clId="{11AAAF7B-6E49-41EC-BDB5-AE317B391182}" dt="2024-06-28T23:15:29.331" v="806"/>
          <ac:spMkLst>
            <pc:docMk/>
            <pc:sldMk cId="1577184249" sldId="258"/>
            <ac:spMk id="15" creationId="{24D3C48F-9DFF-B182-CF49-28B20F9E122A}"/>
          </ac:spMkLst>
        </pc:spChg>
        <pc:spChg chg="add mod">
          <ac:chgData name="Marclyson Moraes" userId="a26beb10-5f61-423e-873a-a78ad8b9ed1d" providerId="ADAL" clId="{11AAAF7B-6E49-41EC-BDB5-AE317B391182}" dt="2024-06-28T23:15:29.331" v="806"/>
          <ac:spMkLst>
            <pc:docMk/>
            <pc:sldMk cId="1577184249" sldId="258"/>
            <ac:spMk id="16" creationId="{ADE7D1C4-06FB-2780-C975-103D21912E40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18" creationId="{D56C9B87-4740-EEDA-442F-3D72B0CAEDBD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21" creationId="{47F5FDC5-8C8C-1F0B-360F-94842D859ACB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22" creationId="{0A577A0C-9E1F-75CA-E0E7-15C5B1A222D8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23" creationId="{644702CE-29A3-32B3-7590-C240E42D2342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24" creationId="{AEE34C85-C21A-8F01-BEAD-F79A8D3363BA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26" creationId="{EB3B3307-3383-0241-797E-6CBE26312818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27" creationId="{B60412D9-8D99-0DF8-0537-342E03580F50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28" creationId="{5AE8FD6B-8D5A-022E-FC0F-C0319CE44AD1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29" creationId="{091502F1-D48D-D26C-B9BE-C7BE591389CD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31" creationId="{1EFE7D23-8C61-42E8-7B46-D9EE7121AEEA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32" creationId="{6B27BA0C-6FEC-03E9-39FC-F3D31D9C22C2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33" creationId="{1615731C-35F8-7AB0-E6A5-E893CCB098F1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34" creationId="{38E3BCA2-A774-00EF-0304-8DF61ABA86AE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36" creationId="{2A810A18-E633-A94F-6521-066E6A65CB84}"/>
          </ac:spMkLst>
        </pc:spChg>
        <pc:spChg chg="add mod">
          <ac:chgData name="Marclyson Moraes" userId="a26beb10-5f61-423e-873a-a78ad8b9ed1d" providerId="ADAL" clId="{11AAAF7B-6E49-41EC-BDB5-AE317B391182}" dt="2024-06-28T23:15:42.775" v="814" actId="1076"/>
          <ac:spMkLst>
            <pc:docMk/>
            <pc:sldMk cId="1577184249" sldId="258"/>
            <ac:spMk id="37" creationId="{3ACFBB78-D2E6-EA99-378C-7F39559FB71B}"/>
          </ac:spMkLst>
        </pc:spChg>
        <pc:spChg chg="add mod topLvl">
          <ac:chgData name="Marclyson Moraes" userId="a26beb10-5f61-423e-873a-a78ad8b9ed1d" providerId="ADAL" clId="{11AAAF7B-6E49-41EC-BDB5-AE317B391182}" dt="2024-06-28T23:23:12.549" v="861" actId="164"/>
          <ac:spMkLst>
            <pc:docMk/>
            <pc:sldMk cId="1577184249" sldId="258"/>
            <ac:spMk id="38" creationId="{C718BE7E-B255-A817-F9B1-A6292128E53B}"/>
          </ac:spMkLst>
        </pc:spChg>
        <pc:spChg chg="add mod topLvl">
          <ac:chgData name="Marclyson Moraes" userId="a26beb10-5f61-423e-873a-a78ad8b9ed1d" providerId="ADAL" clId="{11AAAF7B-6E49-41EC-BDB5-AE317B391182}" dt="2024-06-28T23:23:12.549" v="861" actId="164"/>
          <ac:spMkLst>
            <pc:docMk/>
            <pc:sldMk cId="1577184249" sldId="258"/>
            <ac:spMk id="39" creationId="{DFB96CFD-69C1-E912-D087-3EB35E082773}"/>
          </ac:spMkLst>
        </pc:spChg>
        <pc:spChg chg="add mod topLvl">
          <ac:chgData name="Marclyson Moraes" userId="a26beb10-5f61-423e-873a-a78ad8b9ed1d" providerId="ADAL" clId="{11AAAF7B-6E49-41EC-BDB5-AE317B391182}" dt="2024-06-28T23:23:12.549" v="861" actId="164"/>
          <ac:spMkLst>
            <pc:docMk/>
            <pc:sldMk cId="1577184249" sldId="258"/>
            <ac:spMk id="40" creationId="{3C9E0507-F850-6444-8B84-8051674DAFE7}"/>
          </ac:spMkLst>
        </pc:spChg>
        <pc:spChg chg="add mod topLvl">
          <ac:chgData name="Marclyson Moraes" userId="a26beb10-5f61-423e-873a-a78ad8b9ed1d" providerId="ADAL" clId="{11AAAF7B-6E49-41EC-BDB5-AE317B391182}" dt="2024-06-28T23:23:12.549" v="861" actId="164"/>
          <ac:spMkLst>
            <pc:docMk/>
            <pc:sldMk cId="1577184249" sldId="258"/>
            <ac:spMk id="41" creationId="{BC4E19FA-AF05-E733-9DBB-C3F8A7E7415A}"/>
          </ac:spMkLst>
        </pc:spChg>
        <pc:spChg chg="add mod">
          <ac:chgData name="Marclyson Moraes" userId="a26beb10-5f61-423e-873a-a78ad8b9ed1d" providerId="ADAL" clId="{11AAAF7B-6E49-41EC-BDB5-AE317B391182}" dt="2024-06-28T23:23:12.549" v="861" actId="164"/>
          <ac:spMkLst>
            <pc:docMk/>
            <pc:sldMk cId="1577184249" sldId="258"/>
            <ac:spMk id="45" creationId="{CA6CFD5A-8E29-E3A3-C133-D3245D5AED73}"/>
          </ac:spMkLst>
        </pc:spChg>
        <pc:grpChg chg="add del mod">
          <ac:chgData name="Marclyson Moraes" userId="a26beb10-5f61-423e-873a-a78ad8b9ed1d" providerId="ADAL" clId="{11AAAF7B-6E49-41EC-BDB5-AE317B391182}" dt="2024-06-28T23:15:32.809" v="808" actId="478"/>
          <ac:grpSpMkLst>
            <pc:docMk/>
            <pc:sldMk cId="1577184249" sldId="258"/>
            <ac:grpSpMk id="13" creationId="{4A992913-5070-1562-A442-9D2F41889031}"/>
          </ac:grpSpMkLst>
        </pc:grpChg>
        <pc:grpChg chg="add del mod replST">
          <ac:chgData name="Marclyson Moraes" userId="a26beb10-5f61-423e-873a-a78ad8b9ed1d" providerId="ADAL" clId="{11AAAF7B-6E49-41EC-BDB5-AE317B391182}" dt="2024-06-28T23:15:43.622" v="815" actId="478"/>
          <ac:grpSpMkLst>
            <pc:docMk/>
            <pc:sldMk cId="1577184249" sldId="258"/>
            <ac:grpSpMk id="17" creationId="{C1945449-C130-67AF-C291-AFBF898DE3EE}"/>
          </ac:grpSpMkLst>
        </pc:grpChg>
        <pc:grpChg chg="add mod">
          <ac:chgData name="Marclyson Moraes" userId="a26beb10-5f61-423e-873a-a78ad8b9ed1d" providerId="ADAL" clId="{11AAAF7B-6E49-41EC-BDB5-AE317B391182}" dt="2024-06-28T23:15:42.775" v="814" actId="1076"/>
          <ac:grpSpMkLst>
            <pc:docMk/>
            <pc:sldMk cId="1577184249" sldId="258"/>
            <ac:grpSpMk id="19" creationId="{6A10BBB7-0D25-FED5-0C69-2BF2A4AA5FD0}"/>
          </ac:grpSpMkLst>
        </pc:grpChg>
        <pc:grpChg chg="add mod">
          <ac:chgData name="Marclyson Moraes" userId="a26beb10-5f61-423e-873a-a78ad8b9ed1d" providerId="ADAL" clId="{11AAAF7B-6E49-41EC-BDB5-AE317B391182}" dt="2024-06-28T23:15:42.775" v="814" actId="1076"/>
          <ac:grpSpMkLst>
            <pc:docMk/>
            <pc:sldMk cId="1577184249" sldId="258"/>
            <ac:grpSpMk id="20" creationId="{E1C8F8E1-3D3E-6A26-764B-FA1DB29E98B0}"/>
          </ac:grpSpMkLst>
        </pc:grpChg>
        <pc:grpChg chg="add mod">
          <ac:chgData name="Marclyson Moraes" userId="a26beb10-5f61-423e-873a-a78ad8b9ed1d" providerId="ADAL" clId="{11AAAF7B-6E49-41EC-BDB5-AE317B391182}" dt="2024-06-28T23:15:42.775" v="814" actId="1076"/>
          <ac:grpSpMkLst>
            <pc:docMk/>
            <pc:sldMk cId="1577184249" sldId="258"/>
            <ac:grpSpMk id="25" creationId="{9A99C01F-2ED3-95D5-788E-1736A5469113}"/>
          </ac:grpSpMkLst>
        </pc:grpChg>
        <pc:grpChg chg="add del mod">
          <ac:chgData name="Marclyson Moraes" userId="a26beb10-5f61-423e-873a-a78ad8b9ed1d" providerId="ADAL" clId="{11AAAF7B-6E49-41EC-BDB5-AE317B391182}" dt="2024-06-28T23:23:04.868" v="860" actId="165"/>
          <ac:grpSpMkLst>
            <pc:docMk/>
            <pc:sldMk cId="1577184249" sldId="258"/>
            <ac:grpSpMk id="42" creationId="{BD2D5CBF-F2F0-FD79-30F8-74D8679D606A}"/>
          </ac:grpSpMkLst>
        </pc:grpChg>
        <pc:grpChg chg="add mod">
          <ac:chgData name="Marclyson Moraes" userId="a26beb10-5f61-423e-873a-a78ad8b9ed1d" providerId="ADAL" clId="{11AAAF7B-6E49-41EC-BDB5-AE317B391182}" dt="2024-06-28T23:23:20.046" v="862" actId="12788"/>
          <ac:grpSpMkLst>
            <pc:docMk/>
            <pc:sldMk cId="1577184249" sldId="258"/>
            <ac:grpSpMk id="46" creationId="{8D375DBB-6DEE-8C28-404D-4094494D3BD4}"/>
          </ac:grpSpMkLst>
        </pc:grpChg>
        <pc:picChg chg="del">
          <ac:chgData name="Marclyson Moraes" userId="a26beb10-5f61-423e-873a-a78ad8b9ed1d" providerId="ADAL" clId="{11AAAF7B-6E49-41EC-BDB5-AE317B391182}" dt="2024-06-28T22:59:24.294" v="770" actId="478"/>
          <ac:picMkLst>
            <pc:docMk/>
            <pc:sldMk cId="1577184249" sldId="258"/>
            <ac:picMk id="4" creationId="{6BED7EB2-E955-55F8-FA29-A0EDC8F33625}"/>
          </ac:picMkLst>
        </pc:picChg>
        <pc:cxnChg chg="add mod">
          <ac:chgData name="Marclyson Moraes" userId="a26beb10-5f61-423e-873a-a78ad8b9ed1d" providerId="ADAL" clId="{11AAAF7B-6E49-41EC-BDB5-AE317B391182}" dt="2024-06-28T23:15:42.775" v="814" actId="1076"/>
          <ac:cxnSpMkLst>
            <pc:docMk/>
            <pc:sldMk cId="1577184249" sldId="258"/>
            <ac:cxnSpMk id="30" creationId="{0C6FBC11-4D96-9492-7CE8-83656C8FCDEE}"/>
          </ac:cxnSpMkLst>
        </pc:cxnChg>
        <pc:cxnChg chg="add mod">
          <ac:chgData name="Marclyson Moraes" userId="a26beb10-5f61-423e-873a-a78ad8b9ed1d" providerId="ADAL" clId="{11AAAF7B-6E49-41EC-BDB5-AE317B391182}" dt="2024-06-28T23:15:42.775" v="814" actId="1076"/>
          <ac:cxnSpMkLst>
            <pc:docMk/>
            <pc:sldMk cId="1577184249" sldId="258"/>
            <ac:cxnSpMk id="35" creationId="{D43D1E6F-E617-77D9-4449-BB8886EB8A39}"/>
          </ac:cxnSpMkLst>
        </pc:cxnChg>
      </pc:sldChg>
      <pc:sldChg chg="addSp delSp modSp add mod">
        <pc:chgData name="Marclyson Moraes" userId="a26beb10-5f61-423e-873a-a78ad8b9ed1d" providerId="ADAL" clId="{11AAAF7B-6E49-41EC-BDB5-AE317B391182}" dt="2024-07-01T22:11:45.261" v="1010" actId="1035"/>
        <pc:sldMkLst>
          <pc:docMk/>
          <pc:sldMk cId="258960116" sldId="259"/>
        </pc:sldMkLst>
        <pc:spChg chg="mod">
          <ac:chgData name="Marclyson Moraes" userId="a26beb10-5f61-423e-873a-a78ad8b9ed1d" providerId="ADAL" clId="{11AAAF7B-6E49-41EC-BDB5-AE317B391182}" dt="2024-07-01T21:56:49.850" v="873"/>
          <ac:spMkLst>
            <pc:docMk/>
            <pc:sldMk cId="258960116" sldId="259"/>
            <ac:spMk id="2" creationId="{969B1C9D-C9A0-F11C-A90F-FDC7FAEDEB2C}"/>
          </ac:spMkLst>
        </pc:spChg>
        <pc:spChg chg="mod">
          <ac:chgData name="Marclyson Moraes" userId="a26beb10-5f61-423e-873a-a78ad8b9ed1d" providerId="ADAL" clId="{11AAAF7B-6E49-41EC-BDB5-AE317B391182}" dt="2024-07-01T22:01:10.791" v="936"/>
          <ac:spMkLst>
            <pc:docMk/>
            <pc:sldMk cId="258960116" sldId="259"/>
            <ac:spMk id="4" creationId="{364BB971-CD13-847B-A381-17E88C4F393F}"/>
          </ac:spMkLst>
        </pc:spChg>
        <pc:spChg chg="mod">
          <ac:chgData name="Marclyson Moraes" userId="a26beb10-5f61-423e-873a-a78ad8b9ed1d" providerId="ADAL" clId="{11AAAF7B-6E49-41EC-BDB5-AE317B391182}" dt="2024-07-01T22:01:10.791" v="936"/>
          <ac:spMkLst>
            <pc:docMk/>
            <pc:sldMk cId="258960116" sldId="259"/>
            <ac:spMk id="5" creationId="{C56A4BDF-5E18-93A9-FBCD-7CF9DD2EF1BF}"/>
          </ac:spMkLst>
        </pc:spChg>
        <pc:spChg chg="mod">
          <ac:chgData name="Marclyson Moraes" userId="a26beb10-5f61-423e-873a-a78ad8b9ed1d" providerId="ADAL" clId="{11AAAF7B-6E49-41EC-BDB5-AE317B391182}" dt="2024-07-01T22:01:10.791" v="936"/>
          <ac:spMkLst>
            <pc:docMk/>
            <pc:sldMk cId="258960116" sldId="259"/>
            <ac:spMk id="6" creationId="{79FDB626-E8AA-1AF8-1F1C-42EC09B89F95}"/>
          </ac:spMkLst>
        </pc:spChg>
        <pc:spChg chg="mod">
          <ac:chgData name="Marclyson Moraes" userId="a26beb10-5f61-423e-873a-a78ad8b9ed1d" providerId="ADAL" clId="{11AAAF7B-6E49-41EC-BDB5-AE317B391182}" dt="2024-07-01T22:11:30.248" v="993" actId="20577"/>
          <ac:spMkLst>
            <pc:docMk/>
            <pc:sldMk cId="258960116" sldId="259"/>
            <ac:spMk id="7" creationId="{D812DF14-EA06-9A9C-88C7-1C0147733654}"/>
          </ac:spMkLst>
        </pc:spChg>
        <pc:spChg chg="mod">
          <ac:chgData name="Marclyson Moraes" userId="a26beb10-5f61-423e-873a-a78ad8b9ed1d" providerId="ADAL" clId="{11AAAF7B-6E49-41EC-BDB5-AE317B391182}" dt="2024-07-01T22:01:10.791" v="936"/>
          <ac:spMkLst>
            <pc:docMk/>
            <pc:sldMk cId="258960116" sldId="259"/>
            <ac:spMk id="8" creationId="{35E4F969-9844-E363-6DE2-A112EA34B789}"/>
          </ac:spMkLst>
        </pc:spChg>
        <pc:spChg chg="mod">
          <ac:chgData name="Marclyson Moraes" userId="a26beb10-5f61-423e-873a-a78ad8b9ed1d" providerId="ADAL" clId="{11AAAF7B-6E49-41EC-BDB5-AE317B391182}" dt="2024-07-01T22:01:10.791" v="936"/>
          <ac:spMkLst>
            <pc:docMk/>
            <pc:sldMk cId="258960116" sldId="259"/>
            <ac:spMk id="10" creationId="{EBB93BF3-8C54-BEFC-EBFA-93A94A4AAD32}"/>
          </ac:spMkLst>
        </pc:spChg>
        <pc:spChg chg="mod">
          <ac:chgData name="Marclyson Moraes" userId="a26beb10-5f61-423e-873a-a78ad8b9ed1d" providerId="ADAL" clId="{11AAAF7B-6E49-41EC-BDB5-AE317B391182}" dt="2024-07-01T22:11:45.261" v="1010" actId="1035"/>
          <ac:spMkLst>
            <pc:docMk/>
            <pc:sldMk cId="258960116" sldId="259"/>
            <ac:spMk id="11" creationId="{E57F7441-C26A-F81B-7602-E51A368FF92A}"/>
          </ac:spMkLst>
        </pc:spChg>
        <pc:spChg chg="mod">
          <ac:chgData name="Marclyson Moraes" userId="a26beb10-5f61-423e-873a-a78ad8b9ed1d" providerId="ADAL" clId="{11AAAF7B-6E49-41EC-BDB5-AE317B391182}" dt="2024-07-01T22:11:45.261" v="1010" actId="1035"/>
          <ac:spMkLst>
            <pc:docMk/>
            <pc:sldMk cId="258960116" sldId="259"/>
            <ac:spMk id="12" creationId="{42962A9E-4413-AD69-421B-95AC4A0AD4A8}"/>
          </ac:spMkLst>
        </pc:spChg>
        <pc:grpChg chg="add mod">
          <ac:chgData name="Marclyson Moraes" userId="a26beb10-5f61-423e-873a-a78ad8b9ed1d" providerId="ADAL" clId="{11AAAF7B-6E49-41EC-BDB5-AE317B391182}" dt="2024-07-01T22:01:10.791" v="936"/>
          <ac:grpSpMkLst>
            <pc:docMk/>
            <pc:sldMk cId="258960116" sldId="259"/>
            <ac:grpSpMk id="3" creationId="{262DFEEB-7724-2783-99B5-63A874441DAE}"/>
          </ac:grpSpMkLst>
        </pc:grpChg>
        <pc:grpChg chg="del mod">
          <ac:chgData name="Marclyson Moraes" userId="a26beb10-5f61-423e-873a-a78ad8b9ed1d" providerId="ADAL" clId="{11AAAF7B-6E49-41EC-BDB5-AE317B391182}" dt="2024-07-01T22:01:05.498" v="935" actId="478"/>
          <ac:grpSpMkLst>
            <pc:docMk/>
            <pc:sldMk cId="258960116" sldId="259"/>
            <ac:grpSpMk id="46" creationId="{8D375DBB-6DEE-8C28-404D-4094494D3BD4}"/>
          </ac:grpSpMkLst>
        </pc:grpChg>
      </pc:sldChg>
      <pc:sldChg chg="modSp add mod">
        <pc:chgData name="Marclyson Moraes" userId="a26beb10-5f61-423e-873a-a78ad8b9ed1d" providerId="ADAL" clId="{11AAAF7B-6E49-41EC-BDB5-AE317B391182}" dt="2024-07-01T22:05:45.254" v="984"/>
        <pc:sldMkLst>
          <pc:docMk/>
          <pc:sldMk cId="3743057276" sldId="260"/>
        </pc:sldMkLst>
        <pc:spChg chg="mod">
          <ac:chgData name="Marclyson Moraes" userId="a26beb10-5f61-423e-873a-a78ad8b9ed1d" providerId="ADAL" clId="{11AAAF7B-6E49-41EC-BDB5-AE317B391182}" dt="2024-07-01T22:05:00.169" v="968"/>
          <ac:spMkLst>
            <pc:docMk/>
            <pc:sldMk cId="3743057276" sldId="260"/>
            <ac:spMk id="2" creationId="{969B1C9D-C9A0-F11C-A90F-FDC7FAEDEB2C}"/>
          </ac:spMkLst>
        </pc:spChg>
        <pc:spChg chg="mod">
          <ac:chgData name="Marclyson Moraes" userId="a26beb10-5f61-423e-873a-a78ad8b9ed1d" providerId="ADAL" clId="{11AAAF7B-6E49-41EC-BDB5-AE317B391182}" dt="2024-07-01T22:05:11.179" v="969"/>
          <ac:spMkLst>
            <pc:docMk/>
            <pc:sldMk cId="3743057276" sldId="260"/>
            <ac:spMk id="7" creationId="{D812DF14-EA06-9A9C-88C7-1C0147733654}"/>
          </ac:spMkLst>
        </pc:spChg>
        <pc:spChg chg="mod">
          <ac:chgData name="Marclyson Moraes" userId="a26beb10-5f61-423e-873a-a78ad8b9ed1d" providerId="ADAL" clId="{11AAAF7B-6E49-41EC-BDB5-AE317B391182}" dt="2024-07-01T22:05:29.912" v="983" actId="1035"/>
          <ac:spMkLst>
            <pc:docMk/>
            <pc:sldMk cId="3743057276" sldId="260"/>
            <ac:spMk id="11" creationId="{E57F7441-C26A-F81B-7602-E51A368FF92A}"/>
          </ac:spMkLst>
        </pc:spChg>
        <pc:spChg chg="mod">
          <ac:chgData name="Marclyson Moraes" userId="a26beb10-5f61-423e-873a-a78ad8b9ed1d" providerId="ADAL" clId="{11AAAF7B-6E49-41EC-BDB5-AE317B391182}" dt="2024-07-01T22:05:45.254" v="984"/>
          <ac:spMkLst>
            <pc:docMk/>
            <pc:sldMk cId="3743057276" sldId="260"/>
            <ac:spMk id="12" creationId="{42962A9E-4413-AD69-421B-95AC4A0AD4A8}"/>
          </ac:spMkLst>
        </pc:spChg>
      </pc:sldChg>
      <pc:sldChg chg="modSp add mod">
        <pc:chgData name="Marclyson Moraes" userId="a26beb10-5f61-423e-873a-a78ad8b9ed1d" providerId="ADAL" clId="{11AAAF7B-6E49-41EC-BDB5-AE317B391182}" dt="2024-07-01T22:12:15.866" v="1034" actId="1036"/>
        <pc:sldMkLst>
          <pc:docMk/>
          <pc:sldMk cId="2590955972" sldId="261"/>
        </pc:sldMkLst>
        <pc:spChg chg="mod">
          <ac:chgData name="Marclyson Moraes" userId="a26beb10-5f61-423e-873a-a78ad8b9ed1d" providerId="ADAL" clId="{11AAAF7B-6E49-41EC-BDB5-AE317B391182}" dt="2024-07-01T22:10:51.482" v="986"/>
          <ac:spMkLst>
            <pc:docMk/>
            <pc:sldMk cId="2590955972" sldId="261"/>
            <ac:spMk id="2" creationId="{969B1C9D-C9A0-F11C-A90F-FDC7FAEDEB2C}"/>
          </ac:spMkLst>
        </pc:spChg>
        <pc:spChg chg="mod">
          <ac:chgData name="Marclyson Moraes" userId="a26beb10-5f61-423e-873a-a78ad8b9ed1d" providerId="ADAL" clId="{11AAAF7B-6E49-41EC-BDB5-AE317B391182}" dt="2024-07-01T22:11:20.522" v="991" actId="20577"/>
          <ac:spMkLst>
            <pc:docMk/>
            <pc:sldMk cId="2590955972" sldId="261"/>
            <ac:spMk id="7" creationId="{D812DF14-EA06-9A9C-88C7-1C0147733654}"/>
          </ac:spMkLst>
        </pc:spChg>
        <pc:spChg chg="mod">
          <ac:chgData name="Marclyson Moraes" userId="a26beb10-5f61-423e-873a-a78ad8b9ed1d" providerId="ADAL" clId="{11AAAF7B-6E49-41EC-BDB5-AE317B391182}" dt="2024-07-01T22:12:15.866" v="1034" actId="1036"/>
          <ac:spMkLst>
            <pc:docMk/>
            <pc:sldMk cId="2590955972" sldId="261"/>
            <ac:spMk id="11" creationId="{E57F7441-C26A-F81B-7602-E51A368FF92A}"/>
          </ac:spMkLst>
        </pc:spChg>
        <pc:spChg chg="mod">
          <ac:chgData name="Marclyson Moraes" userId="a26beb10-5f61-423e-873a-a78ad8b9ed1d" providerId="ADAL" clId="{11AAAF7B-6E49-41EC-BDB5-AE317B391182}" dt="2024-07-01T22:12:15.866" v="1034" actId="1036"/>
          <ac:spMkLst>
            <pc:docMk/>
            <pc:sldMk cId="2590955972" sldId="261"/>
            <ac:spMk id="12" creationId="{42962A9E-4413-AD69-421B-95AC4A0AD4A8}"/>
          </ac:spMkLst>
        </pc:spChg>
      </pc:sldChg>
      <pc:sldChg chg="modSp add mod">
        <pc:chgData name="Marclyson Moraes" userId="a26beb10-5f61-423e-873a-a78ad8b9ed1d" providerId="ADAL" clId="{11AAAF7B-6E49-41EC-BDB5-AE317B391182}" dt="2024-07-01T22:13:21.632" v="1055"/>
        <pc:sldMkLst>
          <pc:docMk/>
          <pc:sldMk cId="2187999134" sldId="262"/>
        </pc:sldMkLst>
        <pc:spChg chg="mod">
          <ac:chgData name="Marclyson Moraes" userId="a26beb10-5f61-423e-873a-a78ad8b9ed1d" providerId="ADAL" clId="{11AAAF7B-6E49-41EC-BDB5-AE317B391182}" dt="2024-07-01T22:12:43.820" v="1036"/>
          <ac:spMkLst>
            <pc:docMk/>
            <pc:sldMk cId="2187999134" sldId="262"/>
            <ac:spMk id="2" creationId="{969B1C9D-C9A0-F11C-A90F-FDC7FAEDEB2C}"/>
          </ac:spMkLst>
        </pc:spChg>
        <pc:spChg chg="mod">
          <ac:chgData name="Marclyson Moraes" userId="a26beb10-5f61-423e-873a-a78ad8b9ed1d" providerId="ADAL" clId="{11AAAF7B-6E49-41EC-BDB5-AE317B391182}" dt="2024-07-01T22:12:59.860" v="1039" actId="20577"/>
          <ac:spMkLst>
            <pc:docMk/>
            <pc:sldMk cId="2187999134" sldId="262"/>
            <ac:spMk id="7" creationId="{D812DF14-EA06-9A9C-88C7-1C0147733654}"/>
          </ac:spMkLst>
        </pc:spChg>
        <pc:spChg chg="mod">
          <ac:chgData name="Marclyson Moraes" userId="a26beb10-5f61-423e-873a-a78ad8b9ed1d" providerId="ADAL" clId="{11AAAF7B-6E49-41EC-BDB5-AE317B391182}" dt="2024-07-01T22:13:10.653" v="1054" actId="1036"/>
          <ac:spMkLst>
            <pc:docMk/>
            <pc:sldMk cId="2187999134" sldId="262"/>
            <ac:spMk id="11" creationId="{E57F7441-C26A-F81B-7602-E51A368FF92A}"/>
          </ac:spMkLst>
        </pc:spChg>
        <pc:spChg chg="mod">
          <ac:chgData name="Marclyson Moraes" userId="a26beb10-5f61-423e-873a-a78ad8b9ed1d" providerId="ADAL" clId="{11AAAF7B-6E49-41EC-BDB5-AE317B391182}" dt="2024-07-01T22:13:21.632" v="1055"/>
          <ac:spMkLst>
            <pc:docMk/>
            <pc:sldMk cId="2187999134" sldId="262"/>
            <ac:spMk id="12" creationId="{42962A9E-4413-AD69-421B-95AC4A0AD4A8}"/>
          </ac:spMkLst>
        </pc:spChg>
      </pc:sldChg>
      <pc:sldChg chg="delSp modSp add mod">
        <pc:chgData name="Marclyson Moraes" userId="a26beb10-5f61-423e-873a-a78ad8b9ed1d" providerId="ADAL" clId="{11AAAF7B-6E49-41EC-BDB5-AE317B391182}" dt="2024-07-01T22:14:35.417" v="1079" actId="478"/>
        <pc:sldMkLst>
          <pc:docMk/>
          <pc:sldMk cId="3594942762" sldId="263"/>
        </pc:sldMkLst>
        <pc:spChg chg="mod">
          <ac:chgData name="Marclyson Moraes" userId="a26beb10-5f61-423e-873a-a78ad8b9ed1d" providerId="ADAL" clId="{11AAAF7B-6E49-41EC-BDB5-AE317B391182}" dt="2024-07-01T22:13:42.357" v="1057"/>
          <ac:spMkLst>
            <pc:docMk/>
            <pc:sldMk cId="3594942762" sldId="263"/>
            <ac:spMk id="2" creationId="{969B1C9D-C9A0-F11C-A90F-FDC7FAEDEB2C}"/>
          </ac:spMkLst>
        </pc:spChg>
        <pc:spChg chg="mod">
          <ac:chgData name="Marclyson Moraes" userId="a26beb10-5f61-423e-873a-a78ad8b9ed1d" providerId="ADAL" clId="{11AAAF7B-6E49-41EC-BDB5-AE317B391182}" dt="2024-07-01T22:14:32.214" v="1077"/>
          <ac:spMkLst>
            <pc:docMk/>
            <pc:sldMk cId="3594942762" sldId="263"/>
            <ac:spMk id="7" creationId="{D812DF14-EA06-9A9C-88C7-1C0147733654}"/>
          </ac:spMkLst>
        </pc:spChg>
        <pc:spChg chg="del">
          <ac:chgData name="Marclyson Moraes" userId="a26beb10-5f61-423e-873a-a78ad8b9ed1d" providerId="ADAL" clId="{11AAAF7B-6E49-41EC-BDB5-AE317B391182}" dt="2024-07-01T22:14:35.417" v="1079" actId="478"/>
          <ac:spMkLst>
            <pc:docMk/>
            <pc:sldMk cId="3594942762" sldId="263"/>
            <ac:spMk id="11" creationId="{E57F7441-C26A-F81B-7602-E51A368FF92A}"/>
          </ac:spMkLst>
        </pc:spChg>
        <pc:spChg chg="del">
          <ac:chgData name="Marclyson Moraes" userId="a26beb10-5f61-423e-873a-a78ad8b9ed1d" providerId="ADAL" clId="{11AAAF7B-6E49-41EC-BDB5-AE317B391182}" dt="2024-07-01T22:14:34.594" v="1078" actId="478"/>
          <ac:spMkLst>
            <pc:docMk/>
            <pc:sldMk cId="3594942762" sldId="263"/>
            <ac:spMk id="12" creationId="{42962A9E-4413-AD69-421B-95AC4A0AD4A8}"/>
          </ac:spMkLst>
        </pc:spChg>
      </pc:sldChg>
      <pc:sldChg chg="addSp delSp modSp add mod">
        <pc:chgData name="Marclyson Moraes" userId="a26beb10-5f61-423e-873a-a78ad8b9ed1d" providerId="ADAL" clId="{11AAAF7B-6E49-41EC-BDB5-AE317B391182}" dt="2024-07-01T22:26:23.796" v="1140" actId="1076"/>
        <pc:sldMkLst>
          <pc:docMk/>
          <pc:sldMk cId="547298460" sldId="264"/>
        </pc:sldMkLst>
        <pc:spChg chg="mod">
          <ac:chgData name="Marclyson Moraes" userId="a26beb10-5f61-423e-873a-a78ad8b9ed1d" providerId="ADAL" clId="{11AAAF7B-6E49-41EC-BDB5-AE317B391182}" dt="2024-07-01T22:15:41.010" v="1082"/>
          <ac:spMkLst>
            <pc:docMk/>
            <pc:sldMk cId="547298460" sldId="264"/>
            <ac:spMk id="2" creationId="{969B1C9D-C9A0-F11C-A90F-FDC7FAEDEB2C}"/>
          </ac:spMkLst>
        </pc:spChg>
        <pc:spChg chg="mod">
          <ac:chgData name="Marclyson Moraes" userId="a26beb10-5f61-423e-873a-a78ad8b9ed1d" providerId="ADAL" clId="{11AAAF7B-6E49-41EC-BDB5-AE317B391182}" dt="2024-07-01T22:17:09.367" v="1104" actId="123"/>
          <ac:spMkLst>
            <pc:docMk/>
            <pc:sldMk cId="547298460" sldId="264"/>
            <ac:spMk id="7" creationId="{D812DF14-EA06-9A9C-88C7-1C0147733654}"/>
          </ac:spMkLst>
        </pc:spChg>
        <pc:spChg chg="add mod">
          <ac:chgData name="Marclyson Moraes" userId="a26beb10-5f61-423e-873a-a78ad8b9ed1d" providerId="ADAL" clId="{11AAAF7B-6E49-41EC-BDB5-AE317B391182}" dt="2024-07-01T22:26:23.796" v="1140" actId="1076"/>
          <ac:spMkLst>
            <pc:docMk/>
            <pc:sldMk cId="547298460" sldId="264"/>
            <ac:spMk id="13" creationId="{3CA4133E-6A8D-484F-FDCD-43DDFE46631B}"/>
          </ac:spMkLst>
        </pc:spChg>
        <pc:spChg chg="add del mod">
          <ac:chgData name="Marclyson Moraes" userId="a26beb10-5f61-423e-873a-a78ad8b9ed1d" providerId="ADAL" clId="{11AAAF7B-6E49-41EC-BDB5-AE317B391182}" dt="2024-07-01T22:25:51.163" v="1137" actId="478"/>
          <ac:spMkLst>
            <pc:docMk/>
            <pc:sldMk cId="547298460" sldId="264"/>
            <ac:spMk id="16" creationId="{D7BA16B6-8CF7-C05C-9A3B-CA0251AF74A7}"/>
          </ac:spMkLst>
        </pc:spChg>
        <pc:grpChg chg="del">
          <ac:chgData name="Marclyson Moraes" userId="a26beb10-5f61-423e-873a-a78ad8b9ed1d" providerId="ADAL" clId="{11AAAF7B-6E49-41EC-BDB5-AE317B391182}" dt="2024-07-01T22:23:30.782" v="1118" actId="478"/>
          <ac:grpSpMkLst>
            <pc:docMk/>
            <pc:sldMk cId="547298460" sldId="264"/>
            <ac:grpSpMk id="3" creationId="{262DFEEB-7724-2783-99B5-63A874441DAE}"/>
          </ac:grpSpMkLst>
        </pc:grpChg>
        <pc:grpChg chg="add mod">
          <ac:chgData name="Marclyson Moraes" userId="a26beb10-5f61-423e-873a-a78ad8b9ed1d" providerId="ADAL" clId="{11AAAF7B-6E49-41EC-BDB5-AE317B391182}" dt="2024-07-01T22:26:12.009" v="1139" actId="1076"/>
          <ac:grpSpMkLst>
            <pc:docMk/>
            <pc:sldMk cId="547298460" sldId="264"/>
            <ac:grpSpMk id="18" creationId="{6F3EC584-6C86-8435-736E-4ACF13D971D8}"/>
          </ac:grpSpMkLst>
        </pc:grpChg>
        <pc:picChg chg="add mod">
          <ac:chgData name="Marclyson Moraes" userId="a26beb10-5f61-423e-873a-a78ad8b9ed1d" providerId="ADAL" clId="{11AAAF7B-6E49-41EC-BDB5-AE317B391182}" dt="2024-07-01T22:22:59.569" v="1114" actId="1076"/>
          <ac:picMkLst>
            <pc:docMk/>
            <pc:sldMk cId="547298460" sldId="264"/>
            <ac:picMk id="11" creationId="{B6E2F37C-A319-9EEC-3FBE-EE649C5D15BB}"/>
          </ac:picMkLst>
        </pc:picChg>
        <pc:picChg chg="add mod modCrop">
          <ac:chgData name="Marclyson Moraes" userId="a26beb10-5f61-423e-873a-a78ad8b9ed1d" providerId="ADAL" clId="{11AAAF7B-6E49-41EC-BDB5-AE317B391182}" dt="2024-07-01T22:26:02.538" v="1138" actId="164"/>
          <ac:picMkLst>
            <pc:docMk/>
            <pc:sldMk cId="547298460" sldId="264"/>
            <ac:picMk id="15" creationId="{011D8B91-E724-E345-25C0-7314B60E85E9}"/>
          </ac:picMkLst>
        </pc:picChg>
        <pc:picChg chg="add del mod modCrop">
          <ac:chgData name="Marclyson Moraes" userId="a26beb10-5f61-423e-873a-a78ad8b9ed1d" providerId="ADAL" clId="{11AAAF7B-6E49-41EC-BDB5-AE317B391182}" dt="2024-07-01T22:26:02.538" v="1138" actId="164"/>
          <ac:picMkLst>
            <pc:docMk/>
            <pc:sldMk cId="547298460" sldId="264"/>
            <ac:picMk id="17" creationId="{3510C606-2AE8-1EE2-FB14-101A224208D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Investindo em Bitcoin com IA - MARCLYSON RODRIGUES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Investindo em Bitcoin com IA - MARCLYSON RODRIGUES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4CB4-1A3E-4A6B-91B4-20D10B373F42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- Marclyson Rodrigues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E3F6-AF7C-48B5-8501-E4D6E53DE7E4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- Marclyson Rodrigues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EC03-0680-4BE6-A7F9-294000A0D56D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- Marclyson Rodrigues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C3D7-BD80-43E9-B43D-360BD25AD9BF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- Marclyson Rodrigues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B91-01F2-4FCA-AD30-760C305C5658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- Marclyson Rodrigues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D73-195C-464C-B0BD-20589192BD2C}" type="datetime1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- Marclyson Rodrigues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B09C-3E09-47F1-A333-DB529AF49656}" type="datetime1">
              <a:rPr lang="pt-BR" smtClean="0"/>
              <a:t>01/07/2024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- Marclyson Rodrigues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54FF-8E0C-4AAF-9F5F-9A89AD222667}" type="datetime1">
              <a:rPr lang="pt-BR" smtClean="0"/>
              <a:t>01/07/2024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- Marclyson Rodrigues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FCA4-031F-429D-856D-1CDDA03A5F09}" type="datetime1">
              <a:rPr lang="pt-BR" smtClean="0"/>
              <a:t>01/07/2024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- Marclyson Rodrigues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4BF0-68B2-4747-868A-D88A591C7A41}" type="datetime1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- Marclyson Rodrigues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A099-5667-4477-B17C-338ED6ECC87E}" type="datetime1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- Marclyson Rodrigues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8F2C-1749-4CE0-807D-EDEE8085B9AF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Investindo em Bitcoin com IA - Marclyson Rodrigues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Marcly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nel">
            <a:extLst>
              <a:ext uri="{FF2B5EF4-FFF2-40B4-BE49-F238E27FC236}">
                <a16:creationId xmlns:a16="http://schemas.microsoft.com/office/drawing/2014/main" id="{3AD25E0E-0551-D8D2-A2B0-27E07F35EE1D}"/>
              </a:ext>
            </a:extLst>
          </p:cNvPr>
          <p:cNvSpPr/>
          <p:nvPr/>
        </p:nvSpPr>
        <p:spPr>
          <a:xfrm>
            <a:off x="-182880" y="8146473"/>
            <a:ext cx="10008524" cy="3391592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 descr="Macaco com a mão no queixo&#10;&#10;Descrição gerada automaticamente">
            <a:extLst>
              <a:ext uri="{FF2B5EF4-FFF2-40B4-BE49-F238E27FC236}">
                <a16:creationId xmlns:a16="http://schemas.microsoft.com/office/drawing/2014/main" id="{6BED7EB2-E955-55F8-FA29-A0EDC8F33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50" y="1938201"/>
            <a:ext cx="7152756" cy="7152756"/>
          </a:xfrm>
          <a:prstGeom prst="rect">
            <a:avLst/>
          </a:prstGeom>
          <a:effectLst>
            <a:outerShdw blurRad="139700" dist="736600" dir="1116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Header">
            <a:extLst>
              <a:ext uri="{FF2B5EF4-FFF2-40B4-BE49-F238E27FC236}">
                <a16:creationId xmlns:a16="http://schemas.microsoft.com/office/drawing/2014/main" id="{831DD897-F48D-FE62-8C42-496CC4BB821B}"/>
              </a:ext>
            </a:extLst>
          </p:cNvPr>
          <p:cNvSpPr txBox="1"/>
          <p:nvPr/>
        </p:nvSpPr>
        <p:spPr>
          <a:xfrm>
            <a:off x="385589" y="8488052"/>
            <a:ext cx="8830022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8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Investindo em Bitcoin com IA</a:t>
            </a:r>
            <a:endParaRPr lang="en-US" sz="8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ubheader">
            <a:extLst>
              <a:ext uri="{FF2B5EF4-FFF2-40B4-BE49-F238E27FC236}">
                <a16:creationId xmlns:a16="http://schemas.microsoft.com/office/drawing/2014/main" id="{AE8CC2B6-BA5C-C184-2E62-F501DAD256CC}"/>
              </a:ext>
            </a:extLst>
          </p:cNvPr>
          <p:cNvSpPr txBox="1"/>
          <p:nvPr/>
        </p:nvSpPr>
        <p:spPr>
          <a:xfrm>
            <a:off x="4996464" y="11571867"/>
            <a:ext cx="44653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Marclyson Rodrigues</a:t>
            </a:r>
          </a:p>
        </p:txBody>
      </p:sp>
      <p:sp>
        <p:nvSpPr>
          <p:cNvPr id="9" name="Panel">
            <a:extLst>
              <a:ext uri="{FF2B5EF4-FFF2-40B4-BE49-F238E27FC236}">
                <a16:creationId xmlns:a16="http://schemas.microsoft.com/office/drawing/2014/main" id="{D18B58C9-00AB-317A-138B-4670CF3E6112}"/>
              </a:ext>
            </a:extLst>
          </p:cNvPr>
          <p:cNvSpPr/>
          <p:nvPr/>
        </p:nvSpPr>
        <p:spPr>
          <a:xfrm>
            <a:off x="-203662" y="-892949"/>
            <a:ext cx="10008524" cy="1192207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ubheader">
            <a:extLst>
              <a:ext uri="{FF2B5EF4-FFF2-40B4-BE49-F238E27FC236}">
                <a16:creationId xmlns:a16="http://schemas.microsoft.com/office/drawing/2014/main" id="{A438227A-6016-4262-9A6B-5D8F6019DAF7}"/>
              </a:ext>
            </a:extLst>
          </p:cNvPr>
          <p:cNvSpPr txBox="1"/>
          <p:nvPr/>
        </p:nvSpPr>
        <p:spPr>
          <a:xfrm>
            <a:off x="997347" y="365516"/>
            <a:ext cx="76065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Aprenda a unir o poder da IA com </a:t>
            </a:r>
            <a:r>
              <a:rPr lang="pt-BR" sz="2400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investimento</a:t>
            </a:r>
            <a:r>
              <a:rPr lang="en-US" sz="2400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 Bitcoin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nel">
            <a:extLst>
              <a:ext uri="{FF2B5EF4-FFF2-40B4-BE49-F238E27FC236}">
                <a16:creationId xmlns:a16="http://schemas.microsoft.com/office/drawing/2014/main" id="{D18B58C9-00AB-317A-138B-4670CF3E6112}"/>
              </a:ext>
            </a:extLst>
          </p:cNvPr>
          <p:cNvSpPr/>
          <p:nvPr/>
        </p:nvSpPr>
        <p:spPr>
          <a:xfrm>
            <a:off x="-203662" y="-892949"/>
            <a:ext cx="10008524" cy="1192207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ubheader">
            <a:extLst>
              <a:ext uri="{FF2B5EF4-FFF2-40B4-BE49-F238E27FC236}">
                <a16:creationId xmlns:a16="http://schemas.microsoft.com/office/drawing/2014/main" id="{969B1C9D-C9A0-F11C-A90F-FDC7FAEDEB2C}"/>
              </a:ext>
            </a:extLst>
          </p:cNvPr>
          <p:cNvSpPr txBox="1"/>
          <p:nvPr/>
        </p:nvSpPr>
        <p:spPr>
          <a:xfrm>
            <a:off x="354674" y="565816"/>
            <a:ext cx="88918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Introdução ao ChatGPT e Bitcoin</a:t>
            </a:r>
            <a:endParaRPr lang="en-US" sz="40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header">
            <a:extLst>
              <a:ext uri="{FF2B5EF4-FFF2-40B4-BE49-F238E27FC236}">
                <a16:creationId xmlns:a16="http://schemas.microsoft.com/office/drawing/2014/main" id="{D812DF14-EA06-9A9C-88C7-1C0147733654}"/>
              </a:ext>
            </a:extLst>
          </p:cNvPr>
          <p:cNvSpPr txBox="1"/>
          <p:nvPr/>
        </p:nvSpPr>
        <p:spPr>
          <a:xfrm>
            <a:off x="918556" y="1447927"/>
            <a:ext cx="7764088" cy="4016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começar, é essencial compreender os fundamentos de duas das tecnologias mais inovadoras dos últimos tempos: o ChatGPT e o Bitcoin. O ChatGPT, um modelo de linguagem avançado criado pela OpenAI, utiliza inteligência artificial para gerar texto baseado em prompts fornecidos pelos usuários. Já o Bitcoin é a primeira e mais conhecida criptomoeda, fundamentada na tecnologia blockchain, que revolucionou o sistema financeiro ao introduzir uma forma descentralizada de transações. A união dessas tecnologias pode proporcionar insights valiosos para investidores. Por exemplo, você pode utilizar o ChatGPT para obter informações detalhadas sobre o histórico e os principais fatores que influenciam o preço do Bitcoin. Perguntas como “Explique a história do Bitcoin e como ele revolucionou o sistema financeiro” ou “Quais são os fatores principais que influenciam o preço do Bitcoin?” são boas formas de iniciar essa exploração.</a:t>
            </a:r>
            <a:endParaRPr lang="en-US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ubheader">
            <a:extLst>
              <a:ext uri="{FF2B5EF4-FFF2-40B4-BE49-F238E27FC236}">
                <a16:creationId xmlns:a16="http://schemas.microsoft.com/office/drawing/2014/main" id="{E57F7441-C26A-F81B-7602-E51A368FF92A}"/>
              </a:ext>
            </a:extLst>
          </p:cNvPr>
          <p:cNvSpPr txBox="1"/>
          <p:nvPr/>
        </p:nvSpPr>
        <p:spPr>
          <a:xfrm>
            <a:off x="354674" y="5731290"/>
            <a:ext cx="88918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Exercícios Práticos</a:t>
            </a:r>
            <a:endParaRPr lang="en-US" sz="40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Subheader">
            <a:extLst>
              <a:ext uri="{FF2B5EF4-FFF2-40B4-BE49-F238E27FC236}">
                <a16:creationId xmlns:a16="http://schemas.microsoft.com/office/drawing/2014/main" id="{42962A9E-4413-AD69-421B-95AC4A0AD4A8}"/>
              </a:ext>
            </a:extLst>
          </p:cNvPr>
          <p:cNvSpPr txBox="1"/>
          <p:nvPr/>
        </p:nvSpPr>
        <p:spPr>
          <a:xfrm>
            <a:off x="918556" y="6613401"/>
            <a:ext cx="7764088" cy="21701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consolidar seu entendimento, comece com uma pesquisa histórica. Utilize fontes confiáveis para escrever um resumo sobre o surgimento do Bitcoin. Em seguida, peça ao ChatGPT uma previsão sobre o preço do Bitcoin nos próximos seis meses, utilizando a pergunta “ChatGPT, entendendo as limitações da análise preditiva, porém utilizando uma estimativa unindo a análise técnica e as previsões de </a:t>
            </a:r>
            <a:r>
              <a:rPr lang="pt-BR" sz="16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</a:t>
            </a: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estime uma previsão do preço do Bitcoin para os próximos seis meses”</a:t>
            </a:r>
            <a:endParaRPr lang="en-US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Espaço Reservado para Rodapé 42">
            <a:extLst>
              <a:ext uri="{FF2B5EF4-FFF2-40B4-BE49-F238E27FC236}">
                <a16:creationId xmlns:a16="http://schemas.microsoft.com/office/drawing/2014/main" id="{EA91F730-7983-21CB-540D-F0FC50A8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             Marclyson Rodrigues</a:t>
            </a:r>
            <a:endParaRPr lang="pt-BR" dirty="0"/>
          </a:p>
        </p:txBody>
      </p:sp>
      <p:sp>
        <p:nvSpPr>
          <p:cNvPr id="44" name="Espaço Reservado para Número de Slide 43">
            <a:extLst>
              <a:ext uri="{FF2B5EF4-FFF2-40B4-BE49-F238E27FC236}">
                <a16:creationId xmlns:a16="http://schemas.microsoft.com/office/drawing/2014/main" id="{2A3B1D1A-D21B-270E-3C58-62C5335E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D375DBB-6DEE-8C28-404D-4094494D3BD4}"/>
              </a:ext>
            </a:extLst>
          </p:cNvPr>
          <p:cNvGrpSpPr/>
          <p:nvPr/>
        </p:nvGrpSpPr>
        <p:grpSpPr>
          <a:xfrm>
            <a:off x="3178527" y="9730699"/>
            <a:ext cx="3244146" cy="567907"/>
            <a:chOff x="3543991" y="9730699"/>
            <a:chExt cx="3244146" cy="567907"/>
          </a:xfrm>
        </p:grpSpPr>
        <p:sp>
          <p:nvSpPr>
            <p:cNvPr id="38" name="Area Chart">
              <a:extLst>
                <a:ext uri="{FF2B5EF4-FFF2-40B4-BE49-F238E27FC236}">
                  <a16:creationId xmlns:a16="http://schemas.microsoft.com/office/drawing/2014/main" id="{C718BE7E-B255-A817-F9B1-A6292128E5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43991" y="9758715"/>
              <a:ext cx="561927" cy="539891"/>
            </a:xfrm>
            <a:custGeom>
              <a:avLst/>
              <a:gdLst>
                <a:gd name="T0" fmla="*/ 304 w 667"/>
                <a:gd name="T1" fmla="*/ 154 h 638"/>
                <a:gd name="T2" fmla="*/ 0 w 667"/>
                <a:gd name="T3" fmla="*/ 638 h 638"/>
                <a:gd name="T4" fmla="*/ 640 w 667"/>
                <a:gd name="T5" fmla="*/ 72 h 638"/>
                <a:gd name="T6" fmla="*/ 640 w 667"/>
                <a:gd name="T7" fmla="*/ 245 h 638"/>
                <a:gd name="T8" fmla="*/ 480 w 667"/>
                <a:gd name="T9" fmla="*/ 302 h 638"/>
                <a:gd name="T10" fmla="*/ 360 w 667"/>
                <a:gd name="T11" fmla="*/ 261 h 638"/>
                <a:gd name="T12" fmla="*/ 344 w 667"/>
                <a:gd name="T13" fmla="*/ 275 h 638"/>
                <a:gd name="T14" fmla="*/ 107 w 667"/>
                <a:gd name="T15" fmla="*/ 409 h 638"/>
                <a:gd name="T16" fmla="*/ 27 w 667"/>
                <a:gd name="T17" fmla="*/ 356 h 638"/>
                <a:gd name="T18" fmla="*/ 27 w 667"/>
                <a:gd name="T19" fmla="*/ 293 h 638"/>
                <a:gd name="T20" fmla="*/ 67 w 667"/>
                <a:gd name="T21" fmla="*/ 316 h 638"/>
                <a:gd name="T22" fmla="*/ 135 w 667"/>
                <a:gd name="T23" fmla="*/ 308 h 638"/>
                <a:gd name="T24" fmla="*/ 156 w 667"/>
                <a:gd name="T25" fmla="*/ 293 h 638"/>
                <a:gd name="T26" fmla="*/ 200 w 667"/>
                <a:gd name="T27" fmla="*/ 262 h 638"/>
                <a:gd name="T28" fmla="*/ 337 w 667"/>
                <a:gd name="T29" fmla="*/ 191 h 638"/>
                <a:gd name="T30" fmla="*/ 454 w 667"/>
                <a:gd name="T31" fmla="*/ 225 h 638"/>
                <a:gd name="T32" fmla="*/ 498 w 667"/>
                <a:gd name="T33" fmla="*/ 237 h 638"/>
                <a:gd name="T34" fmla="*/ 627 w 667"/>
                <a:gd name="T35" fmla="*/ 209 h 638"/>
                <a:gd name="T36" fmla="*/ 640 w 667"/>
                <a:gd name="T37" fmla="*/ 222 h 638"/>
                <a:gd name="T38" fmla="*/ 613 w 667"/>
                <a:gd name="T39" fmla="*/ 142 h 638"/>
                <a:gd name="T40" fmla="*/ 587 w 667"/>
                <a:gd name="T41" fmla="*/ 169 h 638"/>
                <a:gd name="T42" fmla="*/ 600 w 667"/>
                <a:gd name="T43" fmla="*/ 182 h 638"/>
                <a:gd name="T44" fmla="*/ 293 w 667"/>
                <a:gd name="T45" fmla="*/ 222 h 638"/>
                <a:gd name="T46" fmla="*/ 307 w 667"/>
                <a:gd name="T47" fmla="*/ 209 h 638"/>
                <a:gd name="T48" fmla="*/ 387 w 667"/>
                <a:gd name="T49" fmla="*/ 236 h 638"/>
                <a:gd name="T50" fmla="*/ 547 w 667"/>
                <a:gd name="T51" fmla="*/ 209 h 638"/>
                <a:gd name="T52" fmla="*/ 560 w 667"/>
                <a:gd name="T53" fmla="*/ 222 h 638"/>
                <a:gd name="T54" fmla="*/ 253 w 667"/>
                <a:gd name="T55" fmla="*/ 262 h 638"/>
                <a:gd name="T56" fmla="*/ 267 w 667"/>
                <a:gd name="T57" fmla="*/ 249 h 638"/>
                <a:gd name="T58" fmla="*/ 427 w 667"/>
                <a:gd name="T59" fmla="*/ 276 h 638"/>
                <a:gd name="T60" fmla="*/ 507 w 667"/>
                <a:gd name="T61" fmla="*/ 249 h 638"/>
                <a:gd name="T62" fmla="*/ 520 w 667"/>
                <a:gd name="T63" fmla="*/ 262 h 638"/>
                <a:gd name="T64" fmla="*/ 573 w 667"/>
                <a:gd name="T65" fmla="*/ 262 h 638"/>
                <a:gd name="T66" fmla="*/ 587 w 667"/>
                <a:gd name="T67" fmla="*/ 249 h 638"/>
                <a:gd name="T68" fmla="*/ 27 w 667"/>
                <a:gd name="T69" fmla="*/ 611 h 638"/>
                <a:gd name="T70" fmla="*/ 365 w 667"/>
                <a:gd name="T71" fmla="*/ 292 h 638"/>
                <a:gd name="T72" fmla="*/ 227 w 667"/>
                <a:gd name="T73" fmla="*/ 289 h 638"/>
                <a:gd name="T74" fmla="*/ 240 w 667"/>
                <a:gd name="T75" fmla="*/ 302 h 638"/>
                <a:gd name="T76" fmla="*/ 293 w 667"/>
                <a:gd name="T77" fmla="*/ 302 h 638"/>
                <a:gd name="T78" fmla="*/ 307 w 667"/>
                <a:gd name="T79" fmla="*/ 289 h 638"/>
                <a:gd name="T80" fmla="*/ 547 w 667"/>
                <a:gd name="T81" fmla="*/ 316 h 638"/>
                <a:gd name="T82" fmla="*/ 107 w 667"/>
                <a:gd name="T83" fmla="*/ 329 h 638"/>
                <a:gd name="T84" fmla="*/ 120 w 667"/>
                <a:gd name="T85" fmla="*/ 342 h 638"/>
                <a:gd name="T86" fmla="*/ 173 w 667"/>
                <a:gd name="T87" fmla="*/ 342 h 638"/>
                <a:gd name="T88" fmla="*/ 187 w 667"/>
                <a:gd name="T89" fmla="*/ 329 h 638"/>
                <a:gd name="T90" fmla="*/ 267 w 667"/>
                <a:gd name="T91" fmla="*/ 356 h 638"/>
                <a:gd name="T92" fmla="*/ 67 w 667"/>
                <a:gd name="T93" fmla="*/ 369 h 638"/>
                <a:gd name="T94" fmla="*/ 80 w 667"/>
                <a:gd name="T95" fmla="*/ 382 h 638"/>
                <a:gd name="T96" fmla="*/ 133 w 667"/>
                <a:gd name="T97" fmla="*/ 382 h 638"/>
                <a:gd name="T98" fmla="*/ 147 w 667"/>
                <a:gd name="T99" fmla="*/ 369 h 638"/>
                <a:gd name="T100" fmla="*/ 227 w 667"/>
                <a:gd name="T101" fmla="*/ 396 h 638"/>
                <a:gd name="T102" fmla="*/ 187 w 667"/>
                <a:gd name="T103" fmla="*/ 409 h 638"/>
                <a:gd name="T104" fmla="*/ 200 w 667"/>
                <a:gd name="T105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7" h="638">
                  <a:moveTo>
                    <a:pt x="667" y="0"/>
                  </a:moveTo>
                  <a:lnTo>
                    <a:pt x="489" y="207"/>
                  </a:lnTo>
                  <a:lnTo>
                    <a:pt x="304" y="154"/>
                  </a:lnTo>
                  <a:lnTo>
                    <a:pt x="117" y="288"/>
                  </a:lnTo>
                  <a:lnTo>
                    <a:pt x="0" y="259"/>
                  </a:lnTo>
                  <a:lnTo>
                    <a:pt x="0" y="638"/>
                  </a:lnTo>
                  <a:lnTo>
                    <a:pt x="667" y="638"/>
                  </a:lnTo>
                  <a:lnTo>
                    <a:pt x="667" y="0"/>
                  </a:lnTo>
                  <a:close/>
                  <a:moveTo>
                    <a:pt x="640" y="72"/>
                  </a:moveTo>
                  <a:lnTo>
                    <a:pt x="640" y="142"/>
                  </a:lnTo>
                  <a:lnTo>
                    <a:pt x="640" y="222"/>
                  </a:lnTo>
                  <a:lnTo>
                    <a:pt x="640" y="245"/>
                  </a:lnTo>
                  <a:lnTo>
                    <a:pt x="544" y="327"/>
                  </a:lnTo>
                  <a:lnTo>
                    <a:pt x="480" y="304"/>
                  </a:lnTo>
                  <a:cubicBezTo>
                    <a:pt x="480" y="304"/>
                    <a:pt x="480" y="303"/>
                    <a:pt x="480" y="302"/>
                  </a:cubicBezTo>
                  <a:cubicBezTo>
                    <a:pt x="480" y="295"/>
                    <a:pt x="474" y="289"/>
                    <a:pt x="467" y="289"/>
                  </a:cubicBezTo>
                  <a:cubicBezTo>
                    <a:pt x="462" y="289"/>
                    <a:pt x="458" y="291"/>
                    <a:pt x="455" y="295"/>
                  </a:cubicBezTo>
                  <a:lnTo>
                    <a:pt x="360" y="261"/>
                  </a:lnTo>
                  <a:cubicBezTo>
                    <a:pt x="360" y="254"/>
                    <a:pt x="354" y="249"/>
                    <a:pt x="347" y="249"/>
                  </a:cubicBezTo>
                  <a:cubicBezTo>
                    <a:pt x="339" y="249"/>
                    <a:pt x="333" y="255"/>
                    <a:pt x="333" y="262"/>
                  </a:cubicBezTo>
                  <a:cubicBezTo>
                    <a:pt x="333" y="269"/>
                    <a:pt x="338" y="274"/>
                    <a:pt x="344" y="275"/>
                  </a:cubicBezTo>
                  <a:lnTo>
                    <a:pt x="221" y="447"/>
                  </a:lnTo>
                  <a:lnTo>
                    <a:pt x="120" y="422"/>
                  </a:lnTo>
                  <a:cubicBezTo>
                    <a:pt x="120" y="415"/>
                    <a:pt x="114" y="409"/>
                    <a:pt x="107" y="409"/>
                  </a:cubicBezTo>
                  <a:cubicBezTo>
                    <a:pt x="102" y="409"/>
                    <a:pt x="98" y="412"/>
                    <a:pt x="95" y="416"/>
                  </a:cubicBezTo>
                  <a:lnTo>
                    <a:pt x="27" y="399"/>
                  </a:lnTo>
                  <a:lnTo>
                    <a:pt x="27" y="356"/>
                  </a:lnTo>
                  <a:cubicBezTo>
                    <a:pt x="34" y="356"/>
                    <a:pt x="40" y="350"/>
                    <a:pt x="40" y="342"/>
                  </a:cubicBezTo>
                  <a:cubicBezTo>
                    <a:pt x="40" y="335"/>
                    <a:pt x="34" y="329"/>
                    <a:pt x="27" y="329"/>
                  </a:cubicBezTo>
                  <a:lnTo>
                    <a:pt x="27" y="293"/>
                  </a:lnTo>
                  <a:lnTo>
                    <a:pt x="54" y="299"/>
                  </a:lnTo>
                  <a:cubicBezTo>
                    <a:pt x="54" y="300"/>
                    <a:pt x="53" y="301"/>
                    <a:pt x="53" y="302"/>
                  </a:cubicBezTo>
                  <a:cubicBezTo>
                    <a:pt x="53" y="310"/>
                    <a:pt x="59" y="316"/>
                    <a:pt x="67" y="316"/>
                  </a:cubicBezTo>
                  <a:cubicBezTo>
                    <a:pt x="73" y="316"/>
                    <a:pt x="78" y="312"/>
                    <a:pt x="80" y="306"/>
                  </a:cubicBezTo>
                  <a:lnTo>
                    <a:pt x="123" y="317"/>
                  </a:lnTo>
                  <a:lnTo>
                    <a:pt x="135" y="308"/>
                  </a:lnTo>
                  <a:cubicBezTo>
                    <a:pt x="137" y="313"/>
                    <a:pt x="142" y="316"/>
                    <a:pt x="147" y="316"/>
                  </a:cubicBezTo>
                  <a:cubicBezTo>
                    <a:pt x="154" y="316"/>
                    <a:pt x="160" y="310"/>
                    <a:pt x="160" y="302"/>
                  </a:cubicBezTo>
                  <a:cubicBezTo>
                    <a:pt x="160" y="299"/>
                    <a:pt x="159" y="295"/>
                    <a:pt x="156" y="293"/>
                  </a:cubicBezTo>
                  <a:lnTo>
                    <a:pt x="182" y="275"/>
                  </a:lnTo>
                  <a:cubicBezTo>
                    <a:pt x="183" y="275"/>
                    <a:pt x="185" y="276"/>
                    <a:pt x="187" y="276"/>
                  </a:cubicBezTo>
                  <a:cubicBezTo>
                    <a:pt x="194" y="276"/>
                    <a:pt x="200" y="270"/>
                    <a:pt x="200" y="262"/>
                  </a:cubicBezTo>
                  <a:cubicBezTo>
                    <a:pt x="200" y="262"/>
                    <a:pt x="200" y="262"/>
                    <a:pt x="200" y="262"/>
                  </a:cubicBezTo>
                  <a:lnTo>
                    <a:pt x="309" y="184"/>
                  </a:lnTo>
                  <a:lnTo>
                    <a:pt x="337" y="191"/>
                  </a:lnTo>
                  <a:cubicBezTo>
                    <a:pt x="340" y="194"/>
                    <a:pt x="343" y="196"/>
                    <a:pt x="347" y="196"/>
                  </a:cubicBezTo>
                  <a:cubicBezTo>
                    <a:pt x="348" y="196"/>
                    <a:pt x="349" y="195"/>
                    <a:pt x="350" y="195"/>
                  </a:cubicBezTo>
                  <a:lnTo>
                    <a:pt x="454" y="225"/>
                  </a:lnTo>
                  <a:cubicBezTo>
                    <a:pt x="455" y="231"/>
                    <a:pt x="460" y="236"/>
                    <a:pt x="467" y="236"/>
                  </a:cubicBezTo>
                  <a:cubicBezTo>
                    <a:pt x="470" y="236"/>
                    <a:pt x="474" y="234"/>
                    <a:pt x="477" y="231"/>
                  </a:cubicBezTo>
                  <a:lnTo>
                    <a:pt x="498" y="237"/>
                  </a:lnTo>
                  <a:lnTo>
                    <a:pt x="640" y="72"/>
                  </a:lnTo>
                  <a:close/>
                  <a:moveTo>
                    <a:pt x="640" y="222"/>
                  </a:moveTo>
                  <a:cubicBezTo>
                    <a:pt x="640" y="215"/>
                    <a:pt x="634" y="209"/>
                    <a:pt x="627" y="209"/>
                  </a:cubicBezTo>
                  <a:cubicBezTo>
                    <a:pt x="619" y="209"/>
                    <a:pt x="613" y="215"/>
                    <a:pt x="613" y="222"/>
                  </a:cubicBezTo>
                  <a:cubicBezTo>
                    <a:pt x="613" y="230"/>
                    <a:pt x="619" y="236"/>
                    <a:pt x="627" y="236"/>
                  </a:cubicBezTo>
                  <a:cubicBezTo>
                    <a:pt x="634" y="236"/>
                    <a:pt x="640" y="230"/>
                    <a:pt x="640" y="222"/>
                  </a:cubicBezTo>
                  <a:close/>
                  <a:moveTo>
                    <a:pt x="640" y="142"/>
                  </a:moveTo>
                  <a:cubicBezTo>
                    <a:pt x="640" y="135"/>
                    <a:pt x="634" y="129"/>
                    <a:pt x="627" y="129"/>
                  </a:cubicBezTo>
                  <a:cubicBezTo>
                    <a:pt x="619" y="129"/>
                    <a:pt x="613" y="135"/>
                    <a:pt x="613" y="142"/>
                  </a:cubicBezTo>
                  <a:cubicBezTo>
                    <a:pt x="613" y="150"/>
                    <a:pt x="619" y="156"/>
                    <a:pt x="627" y="156"/>
                  </a:cubicBezTo>
                  <a:cubicBezTo>
                    <a:pt x="634" y="156"/>
                    <a:pt x="640" y="150"/>
                    <a:pt x="640" y="142"/>
                  </a:cubicBezTo>
                  <a:close/>
                  <a:moveTo>
                    <a:pt x="587" y="169"/>
                  </a:moveTo>
                  <a:cubicBezTo>
                    <a:pt x="579" y="169"/>
                    <a:pt x="573" y="175"/>
                    <a:pt x="573" y="182"/>
                  </a:cubicBezTo>
                  <a:cubicBezTo>
                    <a:pt x="573" y="190"/>
                    <a:pt x="579" y="196"/>
                    <a:pt x="587" y="196"/>
                  </a:cubicBezTo>
                  <a:cubicBezTo>
                    <a:pt x="594" y="196"/>
                    <a:pt x="600" y="190"/>
                    <a:pt x="600" y="182"/>
                  </a:cubicBezTo>
                  <a:cubicBezTo>
                    <a:pt x="600" y="175"/>
                    <a:pt x="594" y="169"/>
                    <a:pt x="587" y="169"/>
                  </a:cubicBezTo>
                  <a:close/>
                  <a:moveTo>
                    <a:pt x="307" y="209"/>
                  </a:moveTo>
                  <a:cubicBezTo>
                    <a:pt x="299" y="209"/>
                    <a:pt x="293" y="215"/>
                    <a:pt x="293" y="222"/>
                  </a:cubicBezTo>
                  <a:cubicBezTo>
                    <a:pt x="293" y="230"/>
                    <a:pt x="299" y="236"/>
                    <a:pt x="307" y="236"/>
                  </a:cubicBezTo>
                  <a:cubicBezTo>
                    <a:pt x="314" y="236"/>
                    <a:pt x="320" y="230"/>
                    <a:pt x="320" y="222"/>
                  </a:cubicBezTo>
                  <a:cubicBezTo>
                    <a:pt x="320" y="215"/>
                    <a:pt x="314" y="209"/>
                    <a:pt x="307" y="209"/>
                  </a:cubicBezTo>
                  <a:close/>
                  <a:moveTo>
                    <a:pt x="387" y="209"/>
                  </a:moveTo>
                  <a:cubicBezTo>
                    <a:pt x="379" y="209"/>
                    <a:pt x="373" y="215"/>
                    <a:pt x="373" y="222"/>
                  </a:cubicBezTo>
                  <a:cubicBezTo>
                    <a:pt x="373" y="230"/>
                    <a:pt x="379" y="236"/>
                    <a:pt x="387" y="236"/>
                  </a:cubicBezTo>
                  <a:cubicBezTo>
                    <a:pt x="394" y="236"/>
                    <a:pt x="400" y="230"/>
                    <a:pt x="400" y="222"/>
                  </a:cubicBezTo>
                  <a:cubicBezTo>
                    <a:pt x="400" y="215"/>
                    <a:pt x="394" y="209"/>
                    <a:pt x="387" y="209"/>
                  </a:cubicBezTo>
                  <a:close/>
                  <a:moveTo>
                    <a:pt x="547" y="209"/>
                  </a:moveTo>
                  <a:cubicBezTo>
                    <a:pt x="539" y="209"/>
                    <a:pt x="533" y="215"/>
                    <a:pt x="533" y="222"/>
                  </a:cubicBezTo>
                  <a:cubicBezTo>
                    <a:pt x="533" y="230"/>
                    <a:pt x="539" y="236"/>
                    <a:pt x="547" y="236"/>
                  </a:cubicBezTo>
                  <a:cubicBezTo>
                    <a:pt x="554" y="236"/>
                    <a:pt x="560" y="230"/>
                    <a:pt x="560" y="222"/>
                  </a:cubicBezTo>
                  <a:cubicBezTo>
                    <a:pt x="560" y="215"/>
                    <a:pt x="554" y="209"/>
                    <a:pt x="547" y="209"/>
                  </a:cubicBezTo>
                  <a:close/>
                  <a:moveTo>
                    <a:pt x="267" y="249"/>
                  </a:moveTo>
                  <a:cubicBezTo>
                    <a:pt x="259" y="249"/>
                    <a:pt x="253" y="255"/>
                    <a:pt x="253" y="262"/>
                  </a:cubicBezTo>
                  <a:cubicBezTo>
                    <a:pt x="253" y="270"/>
                    <a:pt x="259" y="276"/>
                    <a:pt x="267" y="276"/>
                  </a:cubicBezTo>
                  <a:cubicBezTo>
                    <a:pt x="274" y="276"/>
                    <a:pt x="280" y="270"/>
                    <a:pt x="280" y="262"/>
                  </a:cubicBezTo>
                  <a:cubicBezTo>
                    <a:pt x="280" y="255"/>
                    <a:pt x="274" y="249"/>
                    <a:pt x="267" y="249"/>
                  </a:cubicBezTo>
                  <a:close/>
                  <a:moveTo>
                    <a:pt x="427" y="249"/>
                  </a:moveTo>
                  <a:cubicBezTo>
                    <a:pt x="419" y="249"/>
                    <a:pt x="413" y="255"/>
                    <a:pt x="413" y="262"/>
                  </a:cubicBezTo>
                  <a:cubicBezTo>
                    <a:pt x="413" y="270"/>
                    <a:pt x="419" y="276"/>
                    <a:pt x="427" y="276"/>
                  </a:cubicBezTo>
                  <a:cubicBezTo>
                    <a:pt x="434" y="276"/>
                    <a:pt x="440" y="270"/>
                    <a:pt x="440" y="262"/>
                  </a:cubicBezTo>
                  <a:cubicBezTo>
                    <a:pt x="440" y="255"/>
                    <a:pt x="434" y="249"/>
                    <a:pt x="427" y="249"/>
                  </a:cubicBezTo>
                  <a:close/>
                  <a:moveTo>
                    <a:pt x="507" y="249"/>
                  </a:moveTo>
                  <a:cubicBezTo>
                    <a:pt x="499" y="249"/>
                    <a:pt x="493" y="255"/>
                    <a:pt x="493" y="262"/>
                  </a:cubicBezTo>
                  <a:cubicBezTo>
                    <a:pt x="493" y="270"/>
                    <a:pt x="499" y="276"/>
                    <a:pt x="507" y="276"/>
                  </a:cubicBezTo>
                  <a:cubicBezTo>
                    <a:pt x="514" y="276"/>
                    <a:pt x="520" y="270"/>
                    <a:pt x="520" y="262"/>
                  </a:cubicBezTo>
                  <a:cubicBezTo>
                    <a:pt x="520" y="255"/>
                    <a:pt x="514" y="249"/>
                    <a:pt x="507" y="249"/>
                  </a:cubicBezTo>
                  <a:close/>
                  <a:moveTo>
                    <a:pt x="587" y="249"/>
                  </a:moveTo>
                  <a:cubicBezTo>
                    <a:pt x="579" y="249"/>
                    <a:pt x="573" y="255"/>
                    <a:pt x="573" y="262"/>
                  </a:cubicBezTo>
                  <a:cubicBezTo>
                    <a:pt x="573" y="270"/>
                    <a:pt x="579" y="276"/>
                    <a:pt x="587" y="276"/>
                  </a:cubicBezTo>
                  <a:cubicBezTo>
                    <a:pt x="594" y="276"/>
                    <a:pt x="600" y="270"/>
                    <a:pt x="600" y="262"/>
                  </a:cubicBezTo>
                  <a:cubicBezTo>
                    <a:pt x="600" y="255"/>
                    <a:pt x="594" y="249"/>
                    <a:pt x="587" y="249"/>
                  </a:cubicBezTo>
                  <a:close/>
                  <a:moveTo>
                    <a:pt x="640" y="280"/>
                  </a:moveTo>
                  <a:lnTo>
                    <a:pt x="640" y="611"/>
                  </a:lnTo>
                  <a:lnTo>
                    <a:pt x="27" y="611"/>
                  </a:lnTo>
                  <a:lnTo>
                    <a:pt x="27" y="426"/>
                  </a:lnTo>
                  <a:lnTo>
                    <a:pt x="232" y="477"/>
                  </a:lnTo>
                  <a:lnTo>
                    <a:pt x="365" y="292"/>
                  </a:lnTo>
                  <a:lnTo>
                    <a:pt x="550" y="357"/>
                  </a:lnTo>
                  <a:lnTo>
                    <a:pt x="640" y="280"/>
                  </a:lnTo>
                  <a:close/>
                  <a:moveTo>
                    <a:pt x="227" y="289"/>
                  </a:moveTo>
                  <a:cubicBezTo>
                    <a:pt x="219" y="289"/>
                    <a:pt x="213" y="295"/>
                    <a:pt x="213" y="302"/>
                  </a:cubicBezTo>
                  <a:cubicBezTo>
                    <a:pt x="213" y="310"/>
                    <a:pt x="219" y="316"/>
                    <a:pt x="227" y="316"/>
                  </a:cubicBezTo>
                  <a:cubicBezTo>
                    <a:pt x="234" y="316"/>
                    <a:pt x="240" y="310"/>
                    <a:pt x="240" y="302"/>
                  </a:cubicBezTo>
                  <a:cubicBezTo>
                    <a:pt x="240" y="295"/>
                    <a:pt x="234" y="289"/>
                    <a:pt x="227" y="289"/>
                  </a:cubicBezTo>
                  <a:close/>
                  <a:moveTo>
                    <a:pt x="307" y="289"/>
                  </a:moveTo>
                  <a:cubicBezTo>
                    <a:pt x="299" y="289"/>
                    <a:pt x="293" y="295"/>
                    <a:pt x="293" y="302"/>
                  </a:cubicBezTo>
                  <a:cubicBezTo>
                    <a:pt x="293" y="310"/>
                    <a:pt x="299" y="316"/>
                    <a:pt x="307" y="316"/>
                  </a:cubicBezTo>
                  <a:cubicBezTo>
                    <a:pt x="314" y="316"/>
                    <a:pt x="320" y="310"/>
                    <a:pt x="320" y="302"/>
                  </a:cubicBezTo>
                  <a:cubicBezTo>
                    <a:pt x="320" y="295"/>
                    <a:pt x="314" y="289"/>
                    <a:pt x="307" y="289"/>
                  </a:cubicBezTo>
                  <a:close/>
                  <a:moveTo>
                    <a:pt x="547" y="289"/>
                  </a:moveTo>
                  <a:cubicBezTo>
                    <a:pt x="539" y="289"/>
                    <a:pt x="533" y="295"/>
                    <a:pt x="533" y="302"/>
                  </a:cubicBezTo>
                  <a:cubicBezTo>
                    <a:pt x="533" y="310"/>
                    <a:pt x="539" y="316"/>
                    <a:pt x="547" y="316"/>
                  </a:cubicBezTo>
                  <a:cubicBezTo>
                    <a:pt x="554" y="316"/>
                    <a:pt x="560" y="310"/>
                    <a:pt x="560" y="302"/>
                  </a:cubicBezTo>
                  <a:cubicBezTo>
                    <a:pt x="560" y="295"/>
                    <a:pt x="554" y="289"/>
                    <a:pt x="547" y="289"/>
                  </a:cubicBezTo>
                  <a:close/>
                  <a:moveTo>
                    <a:pt x="107" y="329"/>
                  </a:moveTo>
                  <a:cubicBezTo>
                    <a:pt x="99" y="329"/>
                    <a:pt x="93" y="335"/>
                    <a:pt x="93" y="342"/>
                  </a:cubicBezTo>
                  <a:cubicBezTo>
                    <a:pt x="93" y="350"/>
                    <a:pt x="99" y="356"/>
                    <a:pt x="107" y="356"/>
                  </a:cubicBezTo>
                  <a:cubicBezTo>
                    <a:pt x="114" y="356"/>
                    <a:pt x="120" y="350"/>
                    <a:pt x="120" y="342"/>
                  </a:cubicBezTo>
                  <a:cubicBezTo>
                    <a:pt x="120" y="335"/>
                    <a:pt x="114" y="329"/>
                    <a:pt x="107" y="329"/>
                  </a:cubicBezTo>
                  <a:close/>
                  <a:moveTo>
                    <a:pt x="187" y="329"/>
                  </a:moveTo>
                  <a:cubicBezTo>
                    <a:pt x="179" y="329"/>
                    <a:pt x="173" y="335"/>
                    <a:pt x="173" y="342"/>
                  </a:cubicBezTo>
                  <a:cubicBezTo>
                    <a:pt x="173" y="350"/>
                    <a:pt x="179" y="356"/>
                    <a:pt x="187" y="356"/>
                  </a:cubicBezTo>
                  <a:cubicBezTo>
                    <a:pt x="194" y="356"/>
                    <a:pt x="200" y="350"/>
                    <a:pt x="200" y="342"/>
                  </a:cubicBezTo>
                  <a:cubicBezTo>
                    <a:pt x="200" y="335"/>
                    <a:pt x="194" y="329"/>
                    <a:pt x="187" y="329"/>
                  </a:cubicBezTo>
                  <a:close/>
                  <a:moveTo>
                    <a:pt x="267" y="329"/>
                  </a:moveTo>
                  <a:cubicBezTo>
                    <a:pt x="259" y="329"/>
                    <a:pt x="253" y="335"/>
                    <a:pt x="253" y="342"/>
                  </a:cubicBezTo>
                  <a:cubicBezTo>
                    <a:pt x="253" y="350"/>
                    <a:pt x="259" y="356"/>
                    <a:pt x="267" y="356"/>
                  </a:cubicBezTo>
                  <a:cubicBezTo>
                    <a:pt x="274" y="356"/>
                    <a:pt x="280" y="350"/>
                    <a:pt x="280" y="342"/>
                  </a:cubicBezTo>
                  <a:cubicBezTo>
                    <a:pt x="280" y="335"/>
                    <a:pt x="274" y="329"/>
                    <a:pt x="267" y="329"/>
                  </a:cubicBezTo>
                  <a:close/>
                  <a:moveTo>
                    <a:pt x="67" y="369"/>
                  </a:moveTo>
                  <a:cubicBezTo>
                    <a:pt x="59" y="369"/>
                    <a:pt x="53" y="375"/>
                    <a:pt x="53" y="382"/>
                  </a:cubicBezTo>
                  <a:cubicBezTo>
                    <a:pt x="53" y="390"/>
                    <a:pt x="59" y="396"/>
                    <a:pt x="67" y="396"/>
                  </a:cubicBezTo>
                  <a:cubicBezTo>
                    <a:pt x="74" y="396"/>
                    <a:pt x="80" y="390"/>
                    <a:pt x="80" y="382"/>
                  </a:cubicBezTo>
                  <a:cubicBezTo>
                    <a:pt x="80" y="375"/>
                    <a:pt x="74" y="369"/>
                    <a:pt x="67" y="369"/>
                  </a:cubicBezTo>
                  <a:close/>
                  <a:moveTo>
                    <a:pt x="147" y="369"/>
                  </a:moveTo>
                  <a:cubicBezTo>
                    <a:pt x="139" y="369"/>
                    <a:pt x="133" y="375"/>
                    <a:pt x="133" y="382"/>
                  </a:cubicBezTo>
                  <a:cubicBezTo>
                    <a:pt x="133" y="390"/>
                    <a:pt x="139" y="396"/>
                    <a:pt x="147" y="396"/>
                  </a:cubicBezTo>
                  <a:cubicBezTo>
                    <a:pt x="154" y="396"/>
                    <a:pt x="160" y="390"/>
                    <a:pt x="160" y="382"/>
                  </a:cubicBezTo>
                  <a:cubicBezTo>
                    <a:pt x="160" y="375"/>
                    <a:pt x="154" y="369"/>
                    <a:pt x="147" y="369"/>
                  </a:cubicBezTo>
                  <a:close/>
                  <a:moveTo>
                    <a:pt x="227" y="369"/>
                  </a:moveTo>
                  <a:cubicBezTo>
                    <a:pt x="219" y="369"/>
                    <a:pt x="213" y="375"/>
                    <a:pt x="213" y="382"/>
                  </a:cubicBezTo>
                  <a:cubicBezTo>
                    <a:pt x="213" y="390"/>
                    <a:pt x="219" y="396"/>
                    <a:pt x="227" y="396"/>
                  </a:cubicBezTo>
                  <a:cubicBezTo>
                    <a:pt x="234" y="396"/>
                    <a:pt x="240" y="390"/>
                    <a:pt x="240" y="382"/>
                  </a:cubicBezTo>
                  <a:cubicBezTo>
                    <a:pt x="240" y="375"/>
                    <a:pt x="234" y="369"/>
                    <a:pt x="227" y="369"/>
                  </a:cubicBezTo>
                  <a:close/>
                  <a:moveTo>
                    <a:pt x="187" y="409"/>
                  </a:moveTo>
                  <a:cubicBezTo>
                    <a:pt x="179" y="409"/>
                    <a:pt x="173" y="415"/>
                    <a:pt x="173" y="422"/>
                  </a:cubicBezTo>
                  <a:cubicBezTo>
                    <a:pt x="173" y="430"/>
                    <a:pt x="179" y="436"/>
                    <a:pt x="187" y="436"/>
                  </a:cubicBezTo>
                  <a:cubicBezTo>
                    <a:pt x="194" y="436"/>
                    <a:pt x="200" y="430"/>
                    <a:pt x="200" y="422"/>
                  </a:cubicBezTo>
                  <a:cubicBezTo>
                    <a:pt x="200" y="415"/>
                    <a:pt x="194" y="409"/>
                    <a:pt x="187" y="40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Bar Chart">
              <a:extLst>
                <a:ext uri="{FF2B5EF4-FFF2-40B4-BE49-F238E27FC236}">
                  <a16:creationId xmlns:a16="http://schemas.microsoft.com/office/drawing/2014/main" id="{DFB96CFD-69C1-E912-D087-3EB35E08277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63902" y="9730700"/>
              <a:ext cx="561926" cy="567906"/>
            </a:xfrm>
            <a:custGeom>
              <a:avLst/>
              <a:gdLst>
                <a:gd name="T0" fmla="*/ 426 w 613"/>
                <a:gd name="T1" fmla="*/ 0 h 614"/>
                <a:gd name="T2" fmla="*/ 426 w 613"/>
                <a:gd name="T3" fmla="*/ 614 h 614"/>
                <a:gd name="T4" fmla="*/ 613 w 613"/>
                <a:gd name="T5" fmla="*/ 614 h 614"/>
                <a:gd name="T6" fmla="*/ 613 w 613"/>
                <a:gd name="T7" fmla="*/ 0 h 614"/>
                <a:gd name="T8" fmla="*/ 426 w 613"/>
                <a:gd name="T9" fmla="*/ 0 h 614"/>
                <a:gd name="T10" fmla="*/ 453 w 613"/>
                <a:gd name="T11" fmla="*/ 27 h 614"/>
                <a:gd name="T12" fmla="*/ 586 w 613"/>
                <a:gd name="T13" fmla="*/ 27 h 614"/>
                <a:gd name="T14" fmla="*/ 586 w 613"/>
                <a:gd name="T15" fmla="*/ 587 h 614"/>
                <a:gd name="T16" fmla="*/ 453 w 613"/>
                <a:gd name="T17" fmla="*/ 587 h 614"/>
                <a:gd name="T18" fmla="*/ 453 w 613"/>
                <a:gd name="T19" fmla="*/ 27 h 614"/>
                <a:gd name="T20" fmla="*/ 0 w 613"/>
                <a:gd name="T21" fmla="*/ 174 h 614"/>
                <a:gd name="T22" fmla="*/ 0 w 613"/>
                <a:gd name="T23" fmla="*/ 614 h 614"/>
                <a:gd name="T24" fmla="*/ 186 w 613"/>
                <a:gd name="T25" fmla="*/ 614 h 614"/>
                <a:gd name="T26" fmla="*/ 186 w 613"/>
                <a:gd name="T27" fmla="*/ 174 h 614"/>
                <a:gd name="T28" fmla="*/ 0 w 613"/>
                <a:gd name="T29" fmla="*/ 174 h 614"/>
                <a:gd name="T30" fmla="*/ 26 w 613"/>
                <a:gd name="T31" fmla="*/ 200 h 614"/>
                <a:gd name="T32" fmla="*/ 160 w 613"/>
                <a:gd name="T33" fmla="*/ 200 h 614"/>
                <a:gd name="T34" fmla="*/ 160 w 613"/>
                <a:gd name="T35" fmla="*/ 587 h 614"/>
                <a:gd name="T36" fmla="*/ 26 w 613"/>
                <a:gd name="T37" fmla="*/ 587 h 614"/>
                <a:gd name="T38" fmla="*/ 26 w 613"/>
                <a:gd name="T39" fmla="*/ 200 h 614"/>
                <a:gd name="T40" fmla="*/ 213 w 613"/>
                <a:gd name="T41" fmla="*/ 320 h 614"/>
                <a:gd name="T42" fmla="*/ 213 w 613"/>
                <a:gd name="T43" fmla="*/ 614 h 614"/>
                <a:gd name="T44" fmla="*/ 400 w 613"/>
                <a:gd name="T45" fmla="*/ 614 h 614"/>
                <a:gd name="T46" fmla="*/ 400 w 613"/>
                <a:gd name="T47" fmla="*/ 320 h 614"/>
                <a:gd name="T48" fmla="*/ 213 w 613"/>
                <a:gd name="T49" fmla="*/ 320 h 614"/>
                <a:gd name="T50" fmla="*/ 240 w 613"/>
                <a:gd name="T51" fmla="*/ 347 h 614"/>
                <a:gd name="T52" fmla="*/ 373 w 613"/>
                <a:gd name="T53" fmla="*/ 347 h 614"/>
                <a:gd name="T54" fmla="*/ 373 w 613"/>
                <a:gd name="T55" fmla="*/ 587 h 614"/>
                <a:gd name="T56" fmla="*/ 240 w 613"/>
                <a:gd name="T57" fmla="*/ 587 h 614"/>
                <a:gd name="T58" fmla="*/ 240 w 613"/>
                <a:gd name="T59" fmla="*/ 347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3" h="614">
                  <a:moveTo>
                    <a:pt x="426" y="0"/>
                  </a:moveTo>
                  <a:lnTo>
                    <a:pt x="426" y="614"/>
                  </a:lnTo>
                  <a:lnTo>
                    <a:pt x="613" y="614"/>
                  </a:lnTo>
                  <a:lnTo>
                    <a:pt x="613" y="0"/>
                  </a:lnTo>
                  <a:lnTo>
                    <a:pt x="426" y="0"/>
                  </a:lnTo>
                  <a:close/>
                  <a:moveTo>
                    <a:pt x="453" y="27"/>
                  </a:moveTo>
                  <a:lnTo>
                    <a:pt x="586" y="27"/>
                  </a:lnTo>
                  <a:lnTo>
                    <a:pt x="586" y="587"/>
                  </a:lnTo>
                  <a:lnTo>
                    <a:pt x="453" y="587"/>
                  </a:lnTo>
                  <a:lnTo>
                    <a:pt x="453" y="27"/>
                  </a:lnTo>
                  <a:close/>
                  <a:moveTo>
                    <a:pt x="0" y="174"/>
                  </a:moveTo>
                  <a:lnTo>
                    <a:pt x="0" y="614"/>
                  </a:lnTo>
                  <a:lnTo>
                    <a:pt x="186" y="614"/>
                  </a:lnTo>
                  <a:lnTo>
                    <a:pt x="186" y="174"/>
                  </a:lnTo>
                  <a:lnTo>
                    <a:pt x="0" y="174"/>
                  </a:lnTo>
                  <a:close/>
                  <a:moveTo>
                    <a:pt x="26" y="200"/>
                  </a:moveTo>
                  <a:lnTo>
                    <a:pt x="160" y="200"/>
                  </a:lnTo>
                  <a:lnTo>
                    <a:pt x="160" y="587"/>
                  </a:lnTo>
                  <a:lnTo>
                    <a:pt x="26" y="587"/>
                  </a:lnTo>
                  <a:lnTo>
                    <a:pt x="26" y="200"/>
                  </a:lnTo>
                  <a:close/>
                  <a:moveTo>
                    <a:pt x="213" y="320"/>
                  </a:moveTo>
                  <a:lnTo>
                    <a:pt x="213" y="614"/>
                  </a:lnTo>
                  <a:lnTo>
                    <a:pt x="400" y="614"/>
                  </a:lnTo>
                  <a:lnTo>
                    <a:pt x="400" y="320"/>
                  </a:lnTo>
                  <a:lnTo>
                    <a:pt x="213" y="320"/>
                  </a:lnTo>
                  <a:close/>
                  <a:moveTo>
                    <a:pt x="240" y="347"/>
                  </a:moveTo>
                  <a:lnTo>
                    <a:pt x="373" y="347"/>
                  </a:lnTo>
                  <a:lnTo>
                    <a:pt x="373" y="587"/>
                  </a:lnTo>
                  <a:lnTo>
                    <a:pt x="240" y="587"/>
                  </a:lnTo>
                  <a:lnTo>
                    <a:pt x="240" y="34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ind Map">
              <a:extLst>
                <a:ext uri="{FF2B5EF4-FFF2-40B4-BE49-F238E27FC236}">
                  <a16:creationId xmlns:a16="http://schemas.microsoft.com/office/drawing/2014/main" id="{3C9E0507-F850-6444-8B84-8051674DAFE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83813" y="9730700"/>
              <a:ext cx="561926" cy="567437"/>
            </a:xfrm>
            <a:custGeom>
              <a:avLst/>
              <a:gdLst>
                <a:gd name="T0" fmla="*/ 0 w 667"/>
                <a:gd name="T1" fmla="*/ 80 h 666"/>
                <a:gd name="T2" fmla="*/ 126 w 667"/>
                <a:gd name="T3" fmla="*/ 145 h 666"/>
                <a:gd name="T4" fmla="*/ 200 w 667"/>
                <a:gd name="T5" fmla="*/ 333 h 666"/>
                <a:gd name="T6" fmla="*/ 134 w 667"/>
                <a:gd name="T7" fmla="*/ 474 h 666"/>
                <a:gd name="T8" fmla="*/ 0 w 667"/>
                <a:gd name="T9" fmla="*/ 533 h 666"/>
                <a:gd name="T10" fmla="*/ 160 w 667"/>
                <a:gd name="T11" fmla="*/ 533 h 666"/>
                <a:gd name="T12" fmla="*/ 238 w 667"/>
                <a:gd name="T13" fmla="*/ 426 h 666"/>
                <a:gd name="T14" fmla="*/ 383 w 667"/>
                <a:gd name="T15" fmla="*/ 457 h 666"/>
                <a:gd name="T16" fmla="*/ 387 w 667"/>
                <a:gd name="T17" fmla="*/ 586 h 666"/>
                <a:gd name="T18" fmla="*/ 547 w 667"/>
                <a:gd name="T19" fmla="*/ 586 h 666"/>
                <a:gd name="T20" fmla="*/ 442 w 667"/>
                <a:gd name="T21" fmla="*/ 510 h 666"/>
                <a:gd name="T22" fmla="*/ 460 w 667"/>
                <a:gd name="T23" fmla="*/ 373 h 666"/>
                <a:gd name="T24" fmla="*/ 507 w 667"/>
                <a:gd name="T25" fmla="*/ 386 h 666"/>
                <a:gd name="T26" fmla="*/ 667 w 667"/>
                <a:gd name="T27" fmla="*/ 386 h 666"/>
                <a:gd name="T28" fmla="*/ 512 w 667"/>
                <a:gd name="T29" fmla="*/ 357 h 666"/>
                <a:gd name="T30" fmla="*/ 467 w 667"/>
                <a:gd name="T31" fmla="*/ 333 h 666"/>
                <a:gd name="T32" fmla="*/ 412 w 667"/>
                <a:gd name="T33" fmla="*/ 158 h 666"/>
                <a:gd name="T34" fmla="*/ 507 w 667"/>
                <a:gd name="T35" fmla="*/ 80 h 666"/>
                <a:gd name="T36" fmla="*/ 347 w 667"/>
                <a:gd name="T37" fmla="*/ 80 h 666"/>
                <a:gd name="T38" fmla="*/ 367 w 667"/>
                <a:gd name="T39" fmla="*/ 204 h 666"/>
                <a:gd name="T40" fmla="*/ 249 w 667"/>
                <a:gd name="T41" fmla="*/ 230 h 666"/>
                <a:gd name="T42" fmla="*/ 160 w 667"/>
                <a:gd name="T43" fmla="*/ 80 h 666"/>
                <a:gd name="T44" fmla="*/ 80 w 667"/>
                <a:gd name="T45" fmla="*/ 26 h 666"/>
                <a:gd name="T46" fmla="*/ 80 w 667"/>
                <a:gd name="T47" fmla="*/ 133 h 666"/>
                <a:gd name="T48" fmla="*/ 80 w 667"/>
                <a:gd name="T49" fmla="*/ 26 h 666"/>
                <a:gd name="T50" fmla="*/ 480 w 667"/>
                <a:gd name="T51" fmla="*/ 80 h 666"/>
                <a:gd name="T52" fmla="*/ 373 w 667"/>
                <a:gd name="T53" fmla="*/ 80 h 666"/>
                <a:gd name="T54" fmla="*/ 333 w 667"/>
                <a:gd name="T55" fmla="*/ 226 h 666"/>
                <a:gd name="T56" fmla="*/ 333 w 667"/>
                <a:gd name="T57" fmla="*/ 440 h 666"/>
                <a:gd name="T58" fmla="*/ 257 w 667"/>
                <a:gd name="T59" fmla="*/ 259 h 666"/>
                <a:gd name="T60" fmla="*/ 333 w 667"/>
                <a:gd name="T61" fmla="*/ 226 h 666"/>
                <a:gd name="T62" fmla="*/ 640 w 667"/>
                <a:gd name="T63" fmla="*/ 386 h 666"/>
                <a:gd name="T64" fmla="*/ 533 w 667"/>
                <a:gd name="T65" fmla="*/ 386 h 666"/>
                <a:gd name="T66" fmla="*/ 80 w 667"/>
                <a:gd name="T67" fmla="*/ 480 h 666"/>
                <a:gd name="T68" fmla="*/ 80 w 667"/>
                <a:gd name="T69" fmla="*/ 586 h 666"/>
                <a:gd name="T70" fmla="*/ 80 w 667"/>
                <a:gd name="T71" fmla="*/ 480 h 666"/>
                <a:gd name="T72" fmla="*/ 520 w 667"/>
                <a:gd name="T73" fmla="*/ 586 h 666"/>
                <a:gd name="T74" fmla="*/ 413 w 667"/>
                <a:gd name="T75" fmla="*/ 58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7" h="666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97" y="160"/>
                    <a:pt x="113" y="154"/>
                    <a:pt x="126" y="145"/>
                  </a:cubicBezTo>
                  <a:lnTo>
                    <a:pt x="230" y="249"/>
                  </a:lnTo>
                  <a:cubicBezTo>
                    <a:pt x="211" y="272"/>
                    <a:pt x="200" y="301"/>
                    <a:pt x="200" y="333"/>
                  </a:cubicBezTo>
                  <a:cubicBezTo>
                    <a:pt x="200" y="359"/>
                    <a:pt x="208" y="384"/>
                    <a:pt x="221" y="405"/>
                  </a:cubicBezTo>
                  <a:lnTo>
                    <a:pt x="134" y="474"/>
                  </a:lnTo>
                  <a:cubicBezTo>
                    <a:pt x="119" y="461"/>
                    <a:pt x="101" y="453"/>
                    <a:pt x="80" y="453"/>
                  </a:cubicBezTo>
                  <a:cubicBezTo>
                    <a:pt x="36" y="453"/>
                    <a:pt x="0" y="489"/>
                    <a:pt x="0" y="533"/>
                  </a:cubicBezTo>
                  <a:cubicBezTo>
                    <a:pt x="0" y="577"/>
                    <a:pt x="36" y="613"/>
                    <a:pt x="80" y="613"/>
                  </a:cubicBezTo>
                  <a:cubicBezTo>
                    <a:pt x="124" y="613"/>
                    <a:pt x="160" y="577"/>
                    <a:pt x="160" y="533"/>
                  </a:cubicBezTo>
                  <a:cubicBezTo>
                    <a:pt x="160" y="519"/>
                    <a:pt x="157" y="506"/>
                    <a:pt x="150" y="495"/>
                  </a:cubicBezTo>
                  <a:lnTo>
                    <a:pt x="238" y="426"/>
                  </a:lnTo>
                  <a:cubicBezTo>
                    <a:pt x="262" y="451"/>
                    <a:pt x="296" y="466"/>
                    <a:pt x="333" y="466"/>
                  </a:cubicBezTo>
                  <a:cubicBezTo>
                    <a:pt x="351" y="466"/>
                    <a:pt x="368" y="463"/>
                    <a:pt x="383" y="457"/>
                  </a:cubicBezTo>
                  <a:lnTo>
                    <a:pt x="418" y="523"/>
                  </a:lnTo>
                  <a:cubicBezTo>
                    <a:pt x="399" y="537"/>
                    <a:pt x="387" y="560"/>
                    <a:pt x="387" y="586"/>
                  </a:cubicBezTo>
                  <a:cubicBezTo>
                    <a:pt x="387" y="630"/>
                    <a:pt x="423" y="666"/>
                    <a:pt x="467" y="666"/>
                  </a:cubicBezTo>
                  <a:cubicBezTo>
                    <a:pt x="511" y="666"/>
                    <a:pt x="547" y="630"/>
                    <a:pt x="547" y="586"/>
                  </a:cubicBezTo>
                  <a:cubicBezTo>
                    <a:pt x="547" y="542"/>
                    <a:pt x="511" y="506"/>
                    <a:pt x="467" y="506"/>
                  </a:cubicBezTo>
                  <a:cubicBezTo>
                    <a:pt x="458" y="506"/>
                    <a:pt x="450" y="508"/>
                    <a:pt x="442" y="510"/>
                  </a:cubicBezTo>
                  <a:lnTo>
                    <a:pt x="407" y="444"/>
                  </a:lnTo>
                  <a:cubicBezTo>
                    <a:pt x="432" y="427"/>
                    <a:pt x="451" y="403"/>
                    <a:pt x="460" y="373"/>
                  </a:cubicBezTo>
                  <a:lnTo>
                    <a:pt x="507" y="383"/>
                  </a:lnTo>
                  <a:cubicBezTo>
                    <a:pt x="507" y="384"/>
                    <a:pt x="507" y="385"/>
                    <a:pt x="507" y="386"/>
                  </a:cubicBezTo>
                  <a:cubicBezTo>
                    <a:pt x="507" y="430"/>
                    <a:pt x="543" y="466"/>
                    <a:pt x="587" y="466"/>
                  </a:cubicBezTo>
                  <a:cubicBezTo>
                    <a:pt x="631" y="466"/>
                    <a:pt x="667" y="430"/>
                    <a:pt x="667" y="386"/>
                  </a:cubicBezTo>
                  <a:cubicBezTo>
                    <a:pt x="667" y="342"/>
                    <a:pt x="631" y="306"/>
                    <a:pt x="587" y="306"/>
                  </a:cubicBezTo>
                  <a:cubicBezTo>
                    <a:pt x="553" y="306"/>
                    <a:pt x="524" y="327"/>
                    <a:pt x="512" y="357"/>
                  </a:cubicBezTo>
                  <a:lnTo>
                    <a:pt x="466" y="347"/>
                  </a:lnTo>
                  <a:cubicBezTo>
                    <a:pt x="467" y="343"/>
                    <a:pt x="467" y="338"/>
                    <a:pt x="467" y="333"/>
                  </a:cubicBezTo>
                  <a:cubicBezTo>
                    <a:pt x="467" y="280"/>
                    <a:pt x="436" y="235"/>
                    <a:pt x="392" y="213"/>
                  </a:cubicBezTo>
                  <a:lnTo>
                    <a:pt x="412" y="158"/>
                  </a:lnTo>
                  <a:cubicBezTo>
                    <a:pt x="417" y="159"/>
                    <a:pt x="422" y="160"/>
                    <a:pt x="427" y="160"/>
                  </a:cubicBezTo>
                  <a:cubicBezTo>
                    <a:pt x="471" y="160"/>
                    <a:pt x="507" y="124"/>
                    <a:pt x="507" y="80"/>
                  </a:cubicBezTo>
                  <a:cubicBezTo>
                    <a:pt x="507" y="36"/>
                    <a:pt x="471" y="0"/>
                    <a:pt x="427" y="0"/>
                  </a:cubicBezTo>
                  <a:cubicBezTo>
                    <a:pt x="383" y="0"/>
                    <a:pt x="347" y="36"/>
                    <a:pt x="347" y="80"/>
                  </a:cubicBezTo>
                  <a:cubicBezTo>
                    <a:pt x="347" y="109"/>
                    <a:pt x="363" y="135"/>
                    <a:pt x="387" y="149"/>
                  </a:cubicBezTo>
                  <a:lnTo>
                    <a:pt x="367" y="204"/>
                  </a:lnTo>
                  <a:cubicBezTo>
                    <a:pt x="356" y="201"/>
                    <a:pt x="345" y="200"/>
                    <a:pt x="333" y="200"/>
                  </a:cubicBezTo>
                  <a:cubicBezTo>
                    <a:pt x="302" y="200"/>
                    <a:pt x="272" y="211"/>
                    <a:pt x="249" y="230"/>
                  </a:cubicBezTo>
                  <a:lnTo>
                    <a:pt x="145" y="126"/>
                  </a:lnTo>
                  <a:cubicBezTo>
                    <a:pt x="155" y="113"/>
                    <a:pt x="160" y="97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80" y="26"/>
                  </a:moveTo>
                  <a:cubicBezTo>
                    <a:pt x="110" y="26"/>
                    <a:pt x="133" y="50"/>
                    <a:pt x="133" y="80"/>
                  </a:cubicBezTo>
                  <a:cubicBezTo>
                    <a:pt x="133" y="109"/>
                    <a:pt x="110" y="133"/>
                    <a:pt x="80" y="133"/>
                  </a:cubicBezTo>
                  <a:cubicBezTo>
                    <a:pt x="51" y="133"/>
                    <a:pt x="27" y="109"/>
                    <a:pt x="27" y="80"/>
                  </a:cubicBezTo>
                  <a:cubicBezTo>
                    <a:pt x="27" y="50"/>
                    <a:pt x="51" y="26"/>
                    <a:pt x="80" y="26"/>
                  </a:cubicBezTo>
                  <a:close/>
                  <a:moveTo>
                    <a:pt x="427" y="26"/>
                  </a:moveTo>
                  <a:cubicBezTo>
                    <a:pt x="456" y="26"/>
                    <a:pt x="480" y="50"/>
                    <a:pt x="480" y="80"/>
                  </a:cubicBezTo>
                  <a:cubicBezTo>
                    <a:pt x="480" y="109"/>
                    <a:pt x="456" y="133"/>
                    <a:pt x="427" y="133"/>
                  </a:cubicBezTo>
                  <a:cubicBezTo>
                    <a:pt x="397" y="133"/>
                    <a:pt x="373" y="109"/>
                    <a:pt x="373" y="80"/>
                  </a:cubicBezTo>
                  <a:cubicBezTo>
                    <a:pt x="373" y="50"/>
                    <a:pt x="397" y="26"/>
                    <a:pt x="427" y="26"/>
                  </a:cubicBezTo>
                  <a:close/>
                  <a:moveTo>
                    <a:pt x="333" y="226"/>
                  </a:moveTo>
                  <a:cubicBezTo>
                    <a:pt x="393" y="226"/>
                    <a:pt x="440" y="274"/>
                    <a:pt x="440" y="333"/>
                  </a:cubicBezTo>
                  <a:cubicBezTo>
                    <a:pt x="440" y="392"/>
                    <a:pt x="393" y="440"/>
                    <a:pt x="333" y="440"/>
                  </a:cubicBezTo>
                  <a:cubicBezTo>
                    <a:pt x="274" y="440"/>
                    <a:pt x="227" y="392"/>
                    <a:pt x="227" y="333"/>
                  </a:cubicBezTo>
                  <a:cubicBezTo>
                    <a:pt x="227" y="304"/>
                    <a:pt x="238" y="278"/>
                    <a:pt x="257" y="259"/>
                  </a:cubicBezTo>
                  <a:cubicBezTo>
                    <a:pt x="258" y="258"/>
                    <a:pt x="259" y="257"/>
                    <a:pt x="259" y="256"/>
                  </a:cubicBezTo>
                  <a:cubicBezTo>
                    <a:pt x="278" y="238"/>
                    <a:pt x="305" y="226"/>
                    <a:pt x="333" y="226"/>
                  </a:cubicBezTo>
                  <a:close/>
                  <a:moveTo>
                    <a:pt x="587" y="333"/>
                  </a:moveTo>
                  <a:cubicBezTo>
                    <a:pt x="616" y="333"/>
                    <a:pt x="640" y="357"/>
                    <a:pt x="640" y="386"/>
                  </a:cubicBezTo>
                  <a:cubicBezTo>
                    <a:pt x="640" y="416"/>
                    <a:pt x="616" y="440"/>
                    <a:pt x="587" y="440"/>
                  </a:cubicBezTo>
                  <a:cubicBezTo>
                    <a:pt x="557" y="440"/>
                    <a:pt x="533" y="416"/>
                    <a:pt x="533" y="386"/>
                  </a:cubicBezTo>
                  <a:cubicBezTo>
                    <a:pt x="533" y="357"/>
                    <a:pt x="557" y="333"/>
                    <a:pt x="587" y="333"/>
                  </a:cubicBezTo>
                  <a:close/>
                  <a:moveTo>
                    <a:pt x="80" y="480"/>
                  </a:moveTo>
                  <a:cubicBezTo>
                    <a:pt x="110" y="480"/>
                    <a:pt x="133" y="503"/>
                    <a:pt x="133" y="533"/>
                  </a:cubicBezTo>
                  <a:cubicBezTo>
                    <a:pt x="133" y="563"/>
                    <a:pt x="110" y="586"/>
                    <a:pt x="80" y="586"/>
                  </a:cubicBezTo>
                  <a:cubicBezTo>
                    <a:pt x="51" y="586"/>
                    <a:pt x="27" y="563"/>
                    <a:pt x="27" y="533"/>
                  </a:cubicBezTo>
                  <a:cubicBezTo>
                    <a:pt x="27" y="503"/>
                    <a:pt x="51" y="480"/>
                    <a:pt x="80" y="480"/>
                  </a:cubicBezTo>
                  <a:close/>
                  <a:moveTo>
                    <a:pt x="467" y="533"/>
                  </a:moveTo>
                  <a:cubicBezTo>
                    <a:pt x="496" y="533"/>
                    <a:pt x="520" y="557"/>
                    <a:pt x="520" y="586"/>
                  </a:cubicBezTo>
                  <a:cubicBezTo>
                    <a:pt x="520" y="616"/>
                    <a:pt x="496" y="640"/>
                    <a:pt x="467" y="640"/>
                  </a:cubicBezTo>
                  <a:cubicBezTo>
                    <a:pt x="437" y="640"/>
                    <a:pt x="413" y="616"/>
                    <a:pt x="413" y="586"/>
                  </a:cubicBezTo>
                  <a:cubicBezTo>
                    <a:pt x="413" y="557"/>
                    <a:pt x="437" y="533"/>
                    <a:pt x="467" y="53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Bitcoin">
              <a:extLst>
                <a:ext uri="{FF2B5EF4-FFF2-40B4-BE49-F238E27FC236}">
                  <a16:creationId xmlns:a16="http://schemas.microsoft.com/office/drawing/2014/main" id="{BC4E19FA-AF05-E733-9DBB-C3F8A7E741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03724" y="9730700"/>
              <a:ext cx="353484" cy="567438"/>
            </a:xfrm>
            <a:custGeom>
              <a:avLst/>
              <a:gdLst>
                <a:gd name="T0" fmla="*/ 67 w 251"/>
                <a:gd name="T1" fmla="*/ 0 h 400"/>
                <a:gd name="T2" fmla="*/ 67 w 251"/>
                <a:gd name="T3" fmla="*/ 40 h 400"/>
                <a:gd name="T4" fmla="*/ 0 w 251"/>
                <a:gd name="T5" fmla="*/ 40 h 400"/>
                <a:gd name="T6" fmla="*/ 0 w 251"/>
                <a:gd name="T7" fmla="*/ 360 h 400"/>
                <a:gd name="T8" fmla="*/ 67 w 251"/>
                <a:gd name="T9" fmla="*/ 360 h 400"/>
                <a:gd name="T10" fmla="*/ 67 w 251"/>
                <a:gd name="T11" fmla="*/ 400 h 400"/>
                <a:gd name="T12" fmla="*/ 93 w 251"/>
                <a:gd name="T13" fmla="*/ 400 h 400"/>
                <a:gd name="T14" fmla="*/ 93 w 251"/>
                <a:gd name="T15" fmla="*/ 360 h 400"/>
                <a:gd name="T16" fmla="*/ 120 w 251"/>
                <a:gd name="T17" fmla="*/ 360 h 400"/>
                <a:gd name="T18" fmla="*/ 120 w 251"/>
                <a:gd name="T19" fmla="*/ 400 h 400"/>
                <a:gd name="T20" fmla="*/ 147 w 251"/>
                <a:gd name="T21" fmla="*/ 400 h 400"/>
                <a:gd name="T22" fmla="*/ 147 w 251"/>
                <a:gd name="T23" fmla="*/ 360 h 400"/>
                <a:gd name="T24" fmla="*/ 251 w 251"/>
                <a:gd name="T25" fmla="*/ 269 h 400"/>
                <a:gd name="T26" fmla="*/ 183 w 251"/>
                <a:gd name="T27" fmla="*/ 192 h 400"/>
                <a:gd name="T28" fmla="*/ 183 w 251"/>
                <a:gd name="T29" fmla="*/ 191 h 400"/>
                <a:gd name="T30" fmla="*/ 239 w 251"/>
                <a:gd name="T31" fmla="*/ 119 h 400"/>
                <a:gd name="T32" fmla="*/ 147 w 251"/>
                <a:gd name="T33" fmla="*/ 40 h 400"/>
                <a:gd name="T34" fmla="*/ 147 w 251"/>
                <a:gd name="T35" fmla="*/ 0 h 400"/>
                <a:gd name="T36" fmla="*/ 120 w 251"/>
                <a:gd name="T37" fmla="*/ 0 h 400"/>
                <a:gd name="T38" fmla="*/ 120 w 251"/>
                <a:gd name="T39" fmla="*/ 40 h 400"/>
                <a:gd name="T40" fmla="*/ 93 w 251"/>
                <a:gd name="T41" fmla="*/ 40 h 400"/>
                <a:gd name="T42" fmla="*/ 93 w 251"/>
                <a:gd name="T43" fmla="*/ 0 h 400"/>
                <a:gd name="T44" fmla="*/ 67 w 251"/>
                <a:gd name="T45" fmla="*/ 0 h 400"/>
                <a:gd name="T46" fmla="*/ 31 w 251"/>
                <a:gd name="T47" fmla="*/ 65 h 400"/>
                <a:gd name="T48" fmla="*/ 136 w 251"/>
                <a:gd name="T49" fmla="*/ 65 h 400"/>
                <a:gd name="T50" fmla="*/ 208 w 251"/>
                <a:gd name="T51" fmla="*/ 125 h 400"/>
                <a:gd name="T52" fmla="*/ 204 w 251"/>
                <a:gd name="T53" fmla="*/ 147 h 400"/>
                <a:gd name="T54" fmla="*/ 191 w 251"/>
                <a:gd name="T55" fmla="*/ 164 h 400"/>
                <a:gd name="T56" fmla="*/ 168 w 251"/>
                <a:gd name="T57" fmla="*/ 176 h 400"/>
                <a:gd name="T58" fmla="*/ 136 w 251"/>
                <a:gd name="T59" fmla="*/ 180 h 400"/>
                <a:gd name="T60" fmla="*/ 31 w 251"/>
                <a:gd name="T61" fmla="*/ 180 h 400"/>
                <a:gd name="T62" fmla="*/ 31 w 251"/>
                <a:gd name="T63" fmla="*/ 65 h 400"/>
                <a:gd name="T64" fmla="*/ 31 w 251"/>
                <a:gd name="T65" fmla="*/ 207 h 400"/>
                <a:gd name="T66" fmla="*/ 136 w 251"/>
                <a:gd name="T67" fmla="*/ 207 h 400"/>
                <a:gd name="T68" fmla="*/ 199 w 251"/>
                <a:gd name="T69" fmla="*/ 223 h 400"/>
                <a:gd name="T70" fmla="*/ 220 w 251"/>
                <a:gd name="T71" fmla="*/ 269 h 400"/>
                <a:gd name="T72" fmla="*/ 213 w 251"/>
                <a:gd name="T73" fmla="*/ 301 h 400"/>
                <a:gd name="T74" fmla="*/ 195 w 251"/>
                <a:gd name="T75" fmla="*/ 321 h 400"/>
                <a:gd name="T76" fmla="*/ 168 w 251"/>
                <a:gd name="T77" fmla="*/ 332 h 400"/>
                <a:gd name="T78" fmla="*/ 136 w 251"/>
                <a:gd name="T79" fmla="*/ 335 h 400"/>
                <a:gd name="T80" fmla="*/ 31 w 251"/>
                <a:gd name="T81" fmla="*/ 335 h 400"/>
                <a:gd name="T82" fmla="*/ 31 w 251"/>
                <a:gd name="T83" fmla="*/ 20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1" h="400">
                  <a:moveTo>
                    <a:pt x="67" y="0"/>
                  </a:moveTo>
                  <a:lnTo>
                    <a:pt x="67" y="40"/>
                  </a:lnTo>
                  <a:lnTo>
                    <a:pt x="0" y="40"/>
                  </a:lnTo>
                  <a:lnTo>
                    <a:pt x="0" y="360"/>
                  </a:lnTo>
                  <a:lnTo>
                    <a:pt x="67" y="360"/>
                  </a:lnTo>
                  <a:lnTo>
                    <a:pt x="67" y="400"/>
                  </a:lnTo>
                  <a:lnTo>
                    <a:pt x="93" y="400"/>
                  </a:lnTo>
                  <a:lnTo>
                    <a:pt x="93" y="360"/>
                  </a:lnTo>
                  <a:lnTo>
                    <a:pt x="120" y="360"/>
                  </a:lnTo>
                  <a:lnTo>
                    <a:pt x="120" y="400"/>
                  </a:lnTo>
                  <a:lnTo>
                    <a:pt x="147" y="400"/>
                  </a:lnTo>
                  <a:lnTo>
                    <a:pt x="147" y="360"/>
                  </a:lnTo>
                  <a:cubicBezTo>
                    <a:pt x="177" y="359"/>
                    <a:pt x="251" y="350"/>
                    <a:pt x="251" y="269"/>
                  </a:cubicBezTo>
                  <a:cubicBezTo>
                    <a:pt x="251" y="213"/>
                    <a:pt x="203" y="195"/>
                    <a:pt x="183" y="192"/>
                  </a:cubicBezTo>
                  <a:lnTo>
                    <a:pt x="183" y="191"/>
                  </a:lnTo>
                  <a:cubicBezTo>
                    <a:pt x="192" y="188"/>
                    <a:pt x="239" y="173"/>
                    <a:pt x="239" y="119"/>
                  </a:cubicBezTo>
                  <a:cubicBezTo>
                    <a:pt x="239" y="50"/>
                    <a:pt x="174" y="41"/>
                    <a:pt x="147" y="40"/>
                  </a:cubicBezTo>
                  <a:lnTo>
                    <a:pt x="147" y="0"/>
                  </a:lnTo>
                  <a:lnTo>
                    <a:pt x="120" y="0"/>
                  </a:lnTo>
                  <a:lnTo>
                    <a:pt x="120" y="40"/>
                  </a:lnTo>
                  <a:lnTo>
                    <a:pt x="93" y="40"/>
                  </a:lnTo>
                  <a:lnTo>
                    <a:pt x="93" y="0"/>
                  </a:lnTo>
                  <a:lnTo>
                    <a:pt x="67" y="0"/>
                  </a:lnTo>
                  <a:close/>
                  <a:moveTo>
                    <a:pt x="31" y="65"/>
                  </a:moveTo>
                  <a:lnTo>
                    <a:pt x="136" y="65"/>
                  </a:lnTo>
                  <a:cubicBezTo>
                    <a:pt x="184" y="65"/>
                    <a:pt x="208" y="85"/>
                    <a:pt x="208" y="125"/>
                  </a:cubicBezTo>
                  <a:cubicBezTo>
                    <a:pt x="208" y="133"/>
                    <a:pt x="207" y="140"/>
                    <a:pt x="204" y="147"/>
                  </a:cubicBezTo>
                  <a:cubicBezTo>
                    <a:pt x="201" y="153"/>
                    <a:pt x="196" y="159"/>
                    <a:pt x="191" y="164"/>
                  </a:cubicBezTo>
                  <a:cubicBezTo>
                    <a:pt x="184" y="169"/>
                    <a:pt x="177" y="173"/>
                    <a:pt x="168" y="176"/>
                  </a:cubicBezTo>
                  <a:cubicBezTo>
                    <a:pt x="159" y="179"/>
                    <a:pt x="148" y="180"/>
                    <a:pt x="136" y="180"/>
                  </a:cubicBezTo>
                  <a:lnTo>
                    <a:pt x="31" y="180"/>
                  </a:lnTo>
                  <a:lnTo>
                    <a:pt x="31" y="65"/>
                  </a:lnTo>
                  <a:close/>
                  <a:moveTo>
                    <a:pt x="31" y="207"/>
                  </a:moveTo>
                  <a:lnTo>
                    <a:pt x="136" y="207"/>
                  </a:lnTo>
                  <a:cubicBezTo>
                    <a:pt x="163" y="207"/>
                    <a:pt x="184" y="212"/>
                    <a:pt x="199" y="223"/>
                  </a:cubicBezTo>
                  <a:cubicBezTo>
                    <a:pt x="213" y="233"/>
                    <a:pt x="220" y="249"/>
                    <a:pt x="220" y="269"/>
                  </a:cubicBezTo>
                  <a:cubicBezTo>
                    <a:pt x="220" y="283"/>
                    <a:pt x="217" y="293"/>
                    <a:pt x="213" y="301"/>
                  </a:cubicBezTo>
                  <a:cubicBezTo>
                    <a:pt x="208" y="309"/>
                    <a:pt x="203" y="316"/>
                    <a:pt x="195" y="321"/>
                  </a:cubicBezTo>
                  <a:cubicBezTo>
                    <a:pt x="187" y="327"/>
                    <a:pt x="179" y="331"/>
                    <a:pt x="168" y="332"/>
                  </a:cubicBezTo>
                  <a:cubicBezTo>
                    <a:pt x="159" y="333"/>
                    <a:pt x="148" y="335"/>
                    <a:pt x="136" y="335"/>
                  </a:cubicBezTo>
                  <a:lnTo>
                    <a:pt x="31" y="335"/>
                  </a:lnTo>
                  <a:lnTo>
                    <a:pt x="31" y="20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Processor">
              <a:extLst>
                <a:ext uri="{FF2B5EF4-FFF2-40B4-BE49-F238E27FC236}">
                  <a16:creationId xmlns:a16="http://schemas.microsoft.com/office/drawing/2014/main" id="{CA6CFD5A-8E29-E3A3-C133-D3245D5AED7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15193" y="9730699"/>
              <a:ext cx="572944" cy="567437"/>
            </a:xfrm>
            <a:custGeom>
              <a:avLst/>
              <a:gdLst>
                <a:gd name="T0" fmla="*/ 165 w 677"/>
                <a:gd name="T1" fmla="*/ 14 h 672"/>
                <a:gd name="T2" fmla="*/ 192 w 677"/>
                <a:gd name="T3" fmla="*/ 54 h 672"/>
                <a:gd name="T4" fmla="*/ 178 w 677"/>
                <a:gd name="T5" fmla="*/ 0 h 672"/>
                <a:gd name="T6" fmla="*/ 272 w 677"/>
                <a:gd name="T7" fmla="*/ 14 h 672"/>
                <a:gd name="T8" fmla="*/ 298 w 677"/>
                <a:gd name="T9" fmla="*/ 54 h 672"/>
                <a:gd name="T10" fmla="*/ 285 w 677"/>
                <a:gd name="T11" fmla="*/ 0 h 672"/>
                <a:gd name="T12" fmla="*/ 378 w 677"/>
                <a:gd name="T13" fmla="*/ 14 h 672"/>
                <a:gd name="T14" fmla="*/ 405 w 677"/>
                <a:gd name="T15" fmla="*/ 54 h 672"/>
                <a:gd name="T16" fmla="*/ 392 w 677"/>
                <a:gd name="T17" fmla="*/ 0 h 672"/>
                <a:gd name="T18" fmla="*/ 485 w 677"/>
                <a:gd name="T19" fmla="*/ 14 h 672"/>
                <a:gd name="T20" fmla="*/ 512 w 677"/>
                <a:gd name="T21" fmla="*/ 54 h 672"/>
                <a:gd name="T22" fmla="*/ 498 w 677"/>
                <a:gd name="T23" fmla="*/ 0 h 672"/>
                <a:gd name="T24" fmla="*/ 72 w 677"/>
                <a:gd name="T25" fmla="*/ 110 h 672"/>
                <a:gd name="T26" fmla="*/ 115 w 677"/>
                <a:gd name="T27" fmla="*/ 600 h 672"/>
                <a:gd name="T28" fmla="*/ 605 w 677"/>
                <a:gd name="T29" fmla="*/ 557 h 672"/>
                <a:gd name="T30" fmla="*/ 562 w 677"/>
                <a:gd name="T31" fmla="*/ 67 h 672"/>
                <a:gd name="T32" fmla="*/ 115 w 677"/>
                <a:gd name="T33" fmla="*/ 94 h 672"/>
                <a:gd name="T34" fmla="*/ 578 w 677"/>
                <a:gd name="T35" fmla="*/ 110 h 672"/>
                <a:gd name="T36" fmla="*/ 562 w 677"/>
                <a:gd name="T37" fmla="*/ 574 h 672"/>
                <a:gd name="T38" fmla="*/ 98 w 677"/>
                <a:gd name="T39" fmla="*/ 557 h 672"/>
                <a:gd name="T40" fmla="*/ 115 w 677"/>
                <a:gd name="T41" fmla="*/ 94 h 672"/>
                <a:gd name="T42" fmla="*/ 138 w 677"/>
                <a:gd name="T43" fmla="*/ 160 h 672"/>
                <a:gd name="T44" fmla="*/ 192 w 677"/>
                <a:gd name="T45" fmla="*/ 160 h 672"/>
                <a:gd name="T46" fmla="*/ 18 w 677"/>
                <a:gd name="T47" fmla="*/ 160 h 672"/>
                <a:gd name="T48" fmla="*/ 58 w 677"/>
                <a:gd name="T49" fmla="*/ 187 h 672"/>
                <a:gd name="T50" fmla="*/ 18 w 677"/>
                <a:gd name="T51" fmla="*/ 160 h 672"/>
                <a:gd name="T52" fmla="*/ 618 w 677"/>
                <a:gd name="T53" fmla="*/ 187 h 672"/>
                <a:gd name="T54" fmla="*/ 658 w 677"/>
                <a:gd name="T55" fmla="*/ 160 h 672"/>
                <a:gd name="T56" fmla="*/ 18 w 677"/>
                <a:gd name="T57" fmla="*/ 267 h 672"/>
                <a:gd name="T58" fmla="*/ 58 w 677"/>
                <a:gd name="T59" fmla="*/ 294 h 672"/>
                <a:gd name="T60" fmla="*/ 18 w 677"/>
                <a:gd name="T61" fmla="*/ 267 h 672"/>
                <a:gd name="T62" fmla="*/ 618 w 677"/>
                <a:gd name="T63" fmla="*/ 294 h 672"/>
                <a:gd name="T64" fmla="*/ 658 w 677"/>
                <a:gd name="T65" fmla="*/ 267 h 672"/>
                <a:gd name="T66" fmla="*/ 18 w 677"/>
                <a:gd name="T67" fmla="*/ 374 h 672"/>
                <a:gd name="T68" fmla="*/ 58 w 677"/>
                <a:gd name="T69" fmla="*/ 400 h 672"/>
                <a:gd name="T70" fmla="*/ 18 w 677"/>
                <a:gd name="T71" fmla="*/ 374 h 672"/>
                <a:gd name="T72" fmla="*/ 618 w 677"/>
                <a:gd name="T73" fmla="*/ 400 h 672"/>
                <a:gd name="T74" fmla="*/ 658 w 677"/>
                <a:gd name="T75" fmla="*/ 374 h 672"/>
                <a:gd name="T76" fmla="*/ 18 w 677"/>
                <a:gd name="T77" fmla="*/ 480 h 672"/>
                <a:gd name="T78" fmla="*/ 58 w 677"/>
                <a:gd name="T79" fmla="*/ 507 h 672"/>
                <a:gd name="T80" fmla="*/ 18 w 677"/>
                <a:gd name="T81" fmla="*/ 480 h 672"/>
                <a:gd name="T82" fmla="*/ 485 w 677"/>
                <a:gd name="T83" fmla="*/ 507 h 672"/>
                <a:gd name="T84" fmla="*/ 538 w 677"/>
                <a:gd name="T85" fmla="*/ 507 h 672"/>
                <a:gd name="T86" fmla="*/ 618 w 677"/>
                <a:gd name="T87" fmla="*/ 480 h 672"/>
                <a:gd name="T88" fmla="*/ 658 w 677"/>
                <a:gd name="T89" fmla="*/ 507 h 672"/>
                <a:gd name="T90" fmla="*/ 618 w 677"/>
                <a:gd name="T91" fmla="*/ 480 h 672"/>
                <a:gd name="T92" fmla="*/ 165 w 677"/>
                <a:gd name="T93" fmla="*/ 654 h 672"/>
                <a:gd name="T94" fmla="*/ 192 w 677"/>
                <a:gd name="T95" fmla="*/ 614 h 672"/>
                <a:gd name="T96" fmla="*/ 272 w 677"/>
                <a:gd name="T97" fmla="*/ 614 h 672"/>
                <a:gd name="T98" fmla="*/ 298 w 677"/>
                <a:gd name="T99" fmla="*/ 654 h 672"/>
                <a:gd name="T100" fmla="*/ 272 w 677"/>
                <a:gd name="T101" fmla="*/ 614 h 672"/>
                <a:gd name="T102" fmla="*/ 378 w 677"/>
                <a:gd name="T103" fmla="*/ 654 h 672"/>
                <a:gd name="T104" fmla="*/ 405 w 677"/>
                <a:gd name="T105" fmla="*/ 614 h 672"/>
                <a:gd name="T106" fmla="*/ 485 w 677"/>
                <a:gd name="T107" fmla="*/ 614 h 672"/>
                <a:gd name="T108" fmla="*/ 512 w 677"/>
                <a:gd name="T109" fmla="*/ 654 h 672"/>
                <a:gd name="T110" fmla="*/ 485 w 677"/>
                <a:gd name="T111" fmla="*/ 614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7" h="672">
                  <a:moveTo>
                    <a:pt x="178" y="0"/>
                  </a:moveTo>
                  <a:cubicBezTo>
                    <a:pt x="171" y="0"/>
                    <a:pt x="165" y="6"/>
                    <a:pt x="165" y="14"/>
                  </a:cubicBezTo>
                  <a:lnTo>
                    <a:pt x="165" y="54"/>
                  </a:lnTo>
                  <a:lnTo>
                    <a:pt x="192" y="54"/>
                  </a:lnTo>
                  <a:lnTo>
                    <a:pt x="192" y="14"/>
                  </a:lnTo>
                  <a:cubicBezTo>
                    <a:pt x="192" y="6"/>
                    <a:pt x="186" y="0"/>
                    <a:pt x="178" y="0"/>
                  </a:cubicBezTo>
                  <a:close/>
                  <a:moveTo>
                    <a:pt x="285" y="0"/>
                  </a:moveTo>
                  <a:cubicBezTo>
                    <a:pt x="278" y="0"/>
                    <a:pt x="272" y="6"/>
                    <a:pt x="272" y="14"/>
                  </a:cubicBezTo>
                  <a:lnTo>
                    <a:pt x="272" y="54"/>
                  </a:lnTo>
                  <a:lnTo>
                    <a:pt x="298" y="54"/>
                  </a:lnTo>
                  <a:lnTo>
                    <a:pt x="298" y="14"/>
                  </a:lnTo>
                  <a:cubicBezTo>
                    <a:pt x="299" y="6"/>
                    <a:pt x="292" y="0"/>
                    <a:pt x="285" y="0"/>
                  </a:cubicBezTo>
                  <a:close/>
                  <a:moveTo>
                    <a:pt x="392" y="0"/>
                  </a:moveTo>
                  <a:cubicBezTo>
                    <a:pt x="384" y="0"/>
                    <a:pt x="378" y="6"/>
                    <a:pt x="378" y="14"/>
                  </a:cubicBezTo>
                  <a:lnTo>
                    <a:pt x="378" y="54"/>
                  </a:lnTo>
                  <a:lnTo>
                    <a:pt x="405" y="54"/>
                  </a:lnTo>
                  <a:lnTo>
                    <a:pt x="405" y="14"/>
                  </a:lnTo>
                  <a:cubicBezTo>
                    <a:pt x="405" y="6"/>
                    <a:pt x="399" y="0"/>
                    <a:pt x="392" y="0"/>
                  </a:cubicBezTo>
                  <a:close/>
                  <a:moveTo>
                    <a:pt x="498" y="0"/>
                  </a:moveTo>
                  <a:cubicBezTo>
                    <a:pt x="491" y="0"/>
                    <a:pt x="485" y="6"/>
                    <a:pt x="485" y="14"/>
                  </a:cubicBezTo>
                  <a:lnTo>
                    <a:pt x="485" y="54"/>
                  </a:lnTo>
                  <a:lnTo>
                    <a:pt x="512" y="54"/>
                  </a:lnTo>
                  <a:lnTo>
                    <a:pt x="512" y="14"/>
                  </a:lnTo>
                  <a:cubicBezTo>
                    <a:pt x="512" y="6"/>
                    <a:pt x="506" y="0"/>
                    <a:pt x="498" y="0"/>
                  </a:cubicBezTo>
                  <a:close/>
                  <a:moveTo>
                    <a:pt x="115" y="67"/>
                  </a:moveTo>
                  <a:cubicBezTo>
                    <a:pt x="91" y="67"/>
                    <a:pt x="72" y="86"/>
                    <a:pt x="72" y="110"/>
                  </a:cubicBezTo>
                  <a:lnTo>
                    <a:pt x="72" y="557"/>
                  </a:lnTo>
                  <a:cubicBezTo>
                    <a:pt x="72" y="581"/>
                    <a:pt x="91" y="600"/>
                    <a:pt x="115" y="600"/>
                  </a:cubicBezTo>
                  <a:lnTo>
                    <a:pt x="562" y="600"/>
                  </a:lnTo>
                  <a:cubicBezTo>
                    <a:pt x="585" y="600"/>
                    <a:pt x="605" y="581"/>
                    <a:pt x="605" y="557"/>
                  </a:cubicBezTo>
                  <a:lnTo>
                    <a:pt x="605" y="110"/>
                  </a:lnTo>
                  <a:cubicBezTo>
                    <a:pt x="605" y="86"/>
                    <a:pt x="585" y="67"/>
                    <a:pt x="562" y="67"/>
                  </a:cubicBezTo>
                  <a:lnTo>
                    <a:pt x="115" y="67"/>
                  </a:lnTo>
                  <a:close/>
                  <a:moveTo>
                    <a:pt x="115" y="94"/>
                  </a:moveTo>
                  <a:lnTo>
                    <a:pt x="562" y="94"/>
                  </a:lnTo>
                  <a:cubicBezTo>
                    <a:pt x="571" y="94"/>
                    <a:pt x="578" y="101"/>
                    <a:pt x="578" y="110"/>
                  </a:cubicBezTo>
                  <a:lnTo>
                    <a:pt x="578" y="557"/>
                  </a:lnTo>
                  <a:cubicBezTo>
                    <a:pt x="578" y="566"/>
                    <a:pt x="571" y="574"/>
                    <a:pt x="562" y="574"/>
                  </a:cubicBezTo>
                  <a:lnTo>
                    <a:pt x="115" y="574"/>
                  </a:lnTo>
                  <a:cubicBezTo>
                    <a:pt x="106" y="574"/>
                    <a:pt x="98" y="566"/>
                    <a:pt x="98" y="557"/>
                  </a:cubicBezTo>
                  <a:lnTo>
                    <a:pt x="98" y="110"/>
                  </a:lnTo>
                  <a:cubicBezTo>
                    <a:pt x="98" y="101"/>
                    <a:pt x="106" y="94"/>
                    <a:pt x="115" y="94"/>
                  </a:cubicBezTo>
                  <a:close/>
                  <a:moveTo>
                    <a:pt x="165" y="134"/>
                  </a:moveTo>
                  <a:cubicBezTo>
                    <a:pt x="150" y="134"/>
                    <a:pt x="138" y="145"/>
                    <a:pt x="138" y="160"/>
                  </a:cubicBezTo>
                  <a:cubicBezTo>
                    <a:pt x="138" y="175"/>
                    <a:pt x="150" y="187"/>
                    <a:pt x="165" y="187"/>
                  </a:cubicBezTo>
                  <a:cubicBezTo>
                    <a:pt x="180" y="187"/>
                    <a:pt x="192" y="175"/>
                    <a:pt x="192" y="160"/>
                  </a:cubicBezTo>
                  <a:cubicBezTo>
                    <a:pt x="192" y="145"/>
                    <a:pt x="180" y="134"/>
                    <a:pt x="165" y="134"/>
                  </a:cubicBezTo>
                  <a:close/>
                  <a:moveTo>
                    <a:pt x="18" y="160"/>
                  </a:moveTo>
                  <a:cubicBezTo>
                    <a:pt x="0" y="160"/>
                    <a:pt x="0" y="187"/>
                    <a:pt x="18" y="187"/>
                  </a:cubicBezTo>
                  <a:lnTo>
                    <a:pt x="58" y="187"/>
                  </a:lnTo>
                  <a:lnTo>
                    <a:pt x="58" y="160"/>
                  </a:lnTo>
                  <a:lnTo>
                    <a:pt x="18" y="160"/>
                  </a:lnTo>
                  <a:close/>
                  <a:moveTo>
                    <a:pt x="618" y="160"/>
                  </a:moveTo>
                  <a:lnTo>
                    <a:pt x="618" y="187"/>
                  </a:lnTo>
                  <a:lnTo>
                    <a:pt x="658" y="187"/>
                  </a:lnTo>
                  <a:cubicBezTo>
                    <a:pt x="677" y="187"/>
                    <a:pt x="677" y="160"/>
                    <a:pt x="658" y="160"/>
                  </a:cubicBezTo>
                  <a:lnTo>
                    <a:pt x="618" y="160"/>
                  </a:lnTo>
                  <a:close/>
                  <a:moveTo>
                    <a:pt x="18" y="267"/>
                  </a:moveTo>
                  <a:cubicBezTo>
                    <a:pt x="0" y="267"/>
                    <a:pt x="0" y="294"/>
                    <a:pt x="18" y="294"/>
                  </a:cubicBezTo>
                  <a:lnTo>
                    <a:pt x="58" y="294"/>
                  </a:lnTo>
                  <a:lnTo>
                    <a:pt x="58" y="267"/>
                  </a:lnTo>
                  <a:lnTo>
                    <a:pt x="18" y="267"/>
                  </a:lnTo>
                  <a:close/>
                  <a:moveTo>
                    <a:pt x="618" y="267"/>
                  </a:moveTo>
                  <a:lnTo>
                    <a:pt x="618" y="294"/>
                  </a:lnTo>
                  <a:lnTo>
                    <a:pt x="658" y="294"/>
                  </a:lnTo>
                  <a:cubicBezTo>
                    <a:pt x="677" y="294"/>
                    <a:pt x="677" y="267"/>
                    <a:pt x="658" y="267"/>
                  </a:cubicBezTo>
                  <a:lnTo>
                    <a:pt x="618" y="267"/>
                  </a:lnTo>
                  <a:close/>
                  <a:moveTo>
                    <a:pt x="18" y="374"/>
                  </a:moveTo>
                  <a:cubicBezTo>
                    <a:pt x="0" y="373"/>
                    <a:pt x="0" y="400"/>
                    <a:pt x="18" y="400"/>
                  </a:cubicBezTo>
                  <a:lnTo>
                    <a:pt x="58" y="400"/>
                  </a:lnTo>
                  <a:lnTo>
                    <a:pt x="58" y="374"/>
                  </a:lnTo>
                  <a:lnTo>
                    <a:pt x="18" y="374"/>
                  </a:lnTo>
                  <a:close/>
                  <a:moveTo>
                    <a:pt x="618" y="374"/>
                  </a:moveTo>
                  <a:lnTo>
                    <a:pt x="618" y="400"/>
                  </a:lnTo>
                  <a:lnTo>
                    <a:pt x="658" y="400"/>
                  </a:lnTo>
                  <a:cubicBezTo>
                    <a:pt x="677" y="400"/>
                    <a:pt x="677" y="373"/>
                    <a:pt x="658" y="374"/>
                  </a:cubicBezTo>
                  <a:lnTo>
                    <a:pt x="618" y="374"/>
                  </a:lnTo>
                  <a:close/>
                  <a:moveTo>
                    <a:pt x="18" y="480"/>
                  </a:moveTo>
                  <a:cubicBezTo>
                    <a:pt x="0" y="480"/>
                    <a:pt x="0" y="507"/>
                    <a:pt x="18" y="507"/>
                  </a:cubicBezTo>
                  <a:lnTo>
                    <a:pt x="58" y="507"/>
                  </a:lnTo>
                  <a:lnTo>
                    <a:pt x="58" y="480"/>
                  </a:lnTo>
                  <a:lnTo>
                    <a:pt x="18" y="480"/>
                  </a:lnTo>
                  <a:close/>
                  <a:moveTo>
                    <a:pt x="512" y="480"/>
                  </a:moveTo>
                  <a:cubicBezTo>
                    <a:pt x="497" y="480"/>
                    <a:pt x="485" y="492"/>
                    <a:pt x="485" y="507"/>
                  </a:cubicBezTo>
                  <a:cubicBezTo>
                    <a:pt x="485" y="522"/>
                    <a:pt x="497" y="534"/>
                    <a:pt x="512" y="534"/>
                  </a:cubicBezTo>
                  <a:cubicBezTo>
                    <a:pt x="527" y="534"/>
                    <a:pt x="538" y="522"/>
                    <a:pt x="538" y="507"/>
                  </a:cubicBezTo>
                  <a:cubicBezTo>
                    <a:pt x="538" y="492"/>
                    <a:pt x="527" y="480"/>
                    <a:pt x="512" y="480"/>
                  </a:cubicBezTo>
                  <a:close/>
                  <a:moveTo>
                    <a:pt x="618" y="480"/>
                  </a:moveTo>
                  <a:lnTo>
                    <a:pt x="618" y="507"/>
                  </a:lnTo>
                  <a:lnTo>
                    <a:pt x="658" y="507"/>
                  </a:lnTo>
                  <a:cubicBezTo>
                    <a:pt x="677" y="507"/>
                    <a:pt x="677" y="480"/>
                    <a:pt x="658" y="480"/>
                  </a:cubicBezTo>
                  <a:lnTo>
                    <a:pt x="618" y="480"/>
                  </a:lnTo>
                  <a:close/>
                  <a:moveTo>
                    <a:pt x="165" y="614"/>
                  </a:moveTo>
                  <a:lnTo>
                    <a:pt x="165" y="654"/>
                  </a:lnTo>
                  <a:cubicBezTo>
                    <a:pt x="165" y="672"/>
                    <a:pt x="192" y="672"/>
                    <a:pt x="192" y="654"/>
                  </a:cubicBezTo>
                  <a:lnTo>
                    <a:pt x="192" y="614"/>
                  </a:lnTo>
                  <a:lnTo>
                    <a:pt x="165" y="614"/>
                  </a:lnTo>
                  <a:close/>
                  <a:moveTo>
                    <a:pt x="272" y="614"/>
                  </a:moveTo>
                  <a:lnTo>
                    <a:pt x="272" y="654"/>
                  </a:lnTo>
                  <a:cubicBezTo>
                    <a:pt x="272" y="672"/>
                    <a:pt x="299" y="672"/>
                    <a:pt x="298" y="654"/>
                  </a:cubicBezTo>
                  <a:lnTo>
                    <a:pt x="298" y="614"/>
                  </a:lnTo>
                  <a:lnTo>
                    <a:pt x="272" y="614"/>
                  </a:lnTo>
                  <a:close/>
                  <a:moveTo>
                    <a:pt x="378" y="614"/>
                  </a:moveTo>
                  <a:lnTo>
                    <a:pt x="378" y="654"/>
                  </a:lnTo>
                  <a:cubicBezTo>
                    <a:pt x="378" y="672"/>
                    <a:pt x="405" y="672"/>
                    <a:pt x="405" y="654"/>
                  </a:cubicBezTo>
                  <a:lnTo>
                    <a:pt x="405" y="614"/>
                  </a:lnTo>
                  <a:lnTo>
                    <a:pt x="378" y="614"/>
                  </a:lnTo>
                  <a:close/>
                  <a:moveTo>
                    <a:pt x="485" y="614"/>
                  </a:moveTo>
                  <a:lnTo>
                    <a:pt x="485" y="654"/>
                  </a:lnTo>
                  <a:cubicBezTo>
                    <a:pt x="485" y="672"/>
                    <a:pt x="512" y="672"/>
                    <a:pt x="512" y="654"/>
                  </a:cubicBezTo>
                  <a:lnTo>
                    <a:pt x="512" y="614"/>
                  </a:lnTo>
                  <a:lnTo>
                    <a:pt x="485" y="61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18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nel">
            <a:extLst>
              <a:ext uri="{FF2B5EF4-FFF2-40B4-BE49-F238E27FC236}">
                <a16:creationId xmlns:a16="http://schemas.microsoft.com/office/drawing/2014/main" id="{D18B58C9-00AB-317A-138B-4670CF3E6112}"/>
              </a:ext>
            </a:extLst>
          </p:cNvPr>
          <p:cNvSpPr/>
          <p:nvPr/>
        </p:nvSpPr>
        <p:spPr>
          <a:xfrm>
            <a:off x="-203662" y="-892949"/>
            <a:ext cx="10008524" cy="1192207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ubheader">
            <a:extLst>
              <a:ext uri="{FF2B5EF4-FFF2-40B4-BE49-F238E27FC236}">
                <a16:creationId xmlns:a16="http://schemas.microsoft.com/office/drawing/2014/main" id="{969B1C9D-C9A0-F11C-A90F-FDC7FAEDEB2C}"/>
              </a:ext>
            </a:extLst>
          </p:cNvPr>
          <p:cNvSpPr txBox="1"/>
          <p:nvPr/>
        </p:nvSpPr>
        <p:spPr>
          <a:xfrm>
            <a:off x="354674" y="565816"/>
            <a:ext cx="889185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Usando o ChatGPT para Análise de Mercado</a:t>
            </a:r>
            <a:endParaRPr lang="en-US" sz="40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header">
            <a:extLst>
              <a:ext uri="{FF2B5EF4-FFF2-40B4-BE49-F238E27FC236}">
                <a16:creationId xmlns:a16="http://schemas.microsoft.com/office/drawing/2014/main" id="{D812DF14-EA06-9A9C-88C7-1C0147733654}"/>
              </a:ext>
            </a:extLst>
          </p:cNvPr>
          <p:cNvSpPr txBox="1"/>
          <p:nvPr/>
        </p:nvSpPr>
        <p:spPr>
          <a:xfrm>
            <a:off x="918556" y="2050605"/>
            <a:ext cx="7764088" cy="36474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ChatGPT é uma ferramenta poderosa para a análise de mercado, especialmente quando se trata de análise de sentimento. A análise de sentimento mede o humor do mercado com base em notícias, redes sociais e outras fontes de informação. Configurar o ChatGPT para realizar essa análise pode fornecer insights valiosos sobre como o mercado vê o Bitcoin em diferentes momentos. 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 exemplo, você pode perguntar ao ChatGPT: “Qual é o sentimento atual do mercado em relação ao Bitcoin?” ou “Analise as últimas notícias sobre Bitcoin e resuma o sentimento geral.” Essas perguntas ajudarão a entender melhor as tendências e movimentos do mercado.</a:t>
            </a:r>
            <a:endParaRPr lang="en-US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ubheader">
            <a:extLst>
              <a:ext uri="{FF2B5EF4-FFF2-40B4-BE49-F238E27FC236}">
                <a16:creationId xmlns:a16="http://schemas.microsoft.com/office/drawing/2014/main" id="{E57F7441-C26A-F81B-7602-E51A368FF92A}"/>
              </a:ext>
            </a:extLst>
          </p:cNvPr>
          <p:cNvSpPr txBox="1"/>
          <p:nvPr/>
        </p:nvSpPr>
        <p:spPr>
          <a:xfrm>
            <a:off x="354674" y="5959897"/>
            <a:ext cx="88918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Exercícios Práticos</a:t>
            </a:r>
            <a:endParaRPr lang="en-US" sz="40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Subheader">
            <a:extLst>
              <a:ext uri="{FF2B5EF4-FFF2-40B4-BE49-F238E27FC236}">
                <a16:creationId xmlns:a16="http://schemas.microsoft.com/office/drawing/2014/main" id="{42962A9E-4413-AD69-421B-95AC4A0AD4A8}"/>
              </a:ext>
            </a:extLst>
          </p:cNvPr>
          <p:cNvSpPr txBox="1"/>
          <p:nvPr/>
        </p:nvSpPr>
        <p:spPr>
          <a:xfrm>
            <a:off x="918556" y="6842008"/>
            <a:ext cx="7764088" cy="1062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Utilize o ChatGPT para realizar uma análise de sentimento de notícias e redes sociais sobre o Bitcoin. Um exemplo de prompt seria: “ChatGPT, analise as últimas 10 notícias sobre Bitcoin e diga se o sentimento é positivo, negativo ou neutro.”</a:t>
            </a:r>
            <a:endParaRPr lang="en-US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Espaço Reservado para Rodapé 42">
            <a:extLst>
              <a:ext uri="{FF2B5EF4-FFF2-40B4-BE49-F238E27FC236}">
                <a16:creationId xmlns:a16="http://schemas.microsoft.com/office/drawing/2014/main" id="{EA91F730-7983-21CB-540D-F0FC50A8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             Marclyson Rodrigues</a:t>
            </a:r>
            <a:endParaRPr lang="pt-BR" dirty="0"/>
          </a:p>
        </p:txBody>
      </p:sp>
      <p:sp>
        <p:nvSpPr>
          <p:cNvPr id="44" name="Espaço Reservado para Número de Slide 43">
            <a:extLst>
              <a:ext uri="{FF2B5EF4-FFF2-40B4-BE49-F238E27FC236}">
                <a16:creationId xmlns:a16="http://schemas.microsoft.com/office/drawing/2014/main" id="{2A3B1D1A-D21B-270E-3C58-62C5335E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62DFEEB-7724-2783-99B5-63A874441DAE}"/>
              </a:ext>
            </a:extLst>
          </p:cNvPr>
          <p:cNvGrpSpPr/>
          <p:nvPr/>
        </p:nvGrpSpPr>
        <p:grpSpPr>
          <a:xfrm>
            <a:off x="3178527" y="9730699"/>
            <a:ext cx="3244146" cy="567907"/>
            <a:chOff x="3543991" y="9730699"/>
            <a:chExt cx="3244146" cy="567907"/>
          </a:xfrm>
        </p:grpSpPr>
        <p:sp>
          <p:nvSpPr>
            <p:cNvPr id="4" name="Area Chart">
              <a:extLst>
                <a:ext uri="{FF2B5EF4-FFF2-40B4-BE49-F238E27FC236}">
                  <a16:creationId xmlns:a16="http://schemas.microsoft.com/office/drawing/2014/main" id="{364BB971-CD13-847B-A381-17E88C4F393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43991" y="9758715"/>
              <a:ext cx="561927" cy="539891"/>
            </a:xfrm>
            <a:custGeom>
              <a:avLst/>
              <a:gdLst>
                <a:gd name="T0" fmla="*/ 304 w 667"/>
                <a:gd name="T1" fmla="*/ 154 h 638"/>
                <a:gd name="T2" fmla="*/ 0 w 667"/>
                <a:gd name="T3" fmla="*/ 638 h 638"/>
                <a:gd name="T4" fmla="*/ 640 w 667"/>
                <a:gd name="T5" fmla="*/ 72 h 638"/>
                <a:gd name="T6" fmla="*/ 640 w 667"/>
                <a:gd name="T7" fmla="*/ 245 h 638"/>
                <a:gd name="T8" fmla="*/ 480 w 667"/>
                <a:gd name="T9" fmla="*/ 302 h 638"/>
                <a:gd name="T10" fmla="*/ 360 w 667"/>
                <a:gd name="T11" fmla="*/ 261 h 638"/>
                <a:gd name="T12" fmla="*/ 344 w 667"/>
                <a:gd name="T13" fmla="*/ 275 h 638"/>
                <a:gd name="T14" fmla="*/ 107 w 667"/>
                <a:gd name="T15" fmla="*/ 409 h 638"/>
                <a:gd name="T16" fmla="*/ 27 w 667"/>
                <a:gd name="T17" fmla="*/ 356 h 638"/>
                <a:gd name="T18" fmla="*/ 27 w 667"/>
                <a:gd name="T19" fmla="*/ 293 h 638"/>
                <a:gd name="T20" fmla="*/ 67 w 667"/>
                <a:gd name="T21" fmla="*/ 316 h 638"/>
                <a:gd name="T22" fmla="*/ 135 w 667"/>
                <a:gd name="T23" fmla="*/ 308 h 638"/>
                <a:gd name="T24" fmla="*/ 156 w 667"/>
                <a:gd name="T25" fmla="*/ 293 h 638"/>
                <a:gd name="T26" fmla="*/ 200 w 667"/>
                <a:gd name="T27" fmla="*/ 262 h 638"/>
                <a:gd name="T28" fmla="*/ 337 w 667"/>
                <a:gd name="T29" fmla="*/ 191 h 638"/>
                <a:gd name="T30" fmla="*/ 454 w 667"/>
                <a:gd name="T31" fmla="*/ 225 h 638"/>
                <a:gd name="T32" fmla="*/ 498 w 667"/>
                <a:gd name="T33" fmla="*/ 237 h 638"/>
                <a:gd name="T34" fmla="*/ 627 w 667"/>
                <a:gd name="T35" fmla="*/ 209 h 638"/>
                <a:gd name="T36" fmla="*/ 640 w 667"/>
                <a:gd name="T37" fmla="*/ 222 h 638"/>
                <a:gd name="T38" fmla="*/ 613 w 667"/>
                <a:gd name="T39" fmla="*/ 142 h 638"/>
                <a:gd name="T40" fmla="*/ 587 w 667"/>
                <a:gd name="T41" fmla="*/ 169 h 638"/>
                <a:gd name="T42" fmla="*/ 600 w 667"/>
                <a:gd name="T43" fmla="*/ 182 h 638"/>
                <a:gd name="T44" fmla="*/ 293 w 667"/>
                <a:gd name="T45" fmla="*/ 222 h 638"/>
                <a:gd name="T46" fmla="*/ 307 w 667"/>
                <a:gd name="T47" fmla="*/ 209 h 638"/>
                <a:gd name="T48" fmla="*/ 387 w 667"/>
                <a:gd name="T49" fmla="*/ 236 h 638"/>
                <a:gd name="T50" fmla="*/ 547 w 667"/>
                <a:gd name="T51" fmla="*/ 209 h 638"/>
                <a:gd name="T52" fmla="*/ 560 w 667"/>
                <a:gd name="T53" fmla="*/ 222 h 638"/>
                <a:gd name="T54" fmla="*/ 253 w 667"/>
                <a:gd name="T55" fmla="*/ 262 h 638"/>
                <a:gd name="T56" fmla="*/ 267 w 667"/>
                <a:gd name="T57" fmla="*/ 249 h 638"/>
                <a:gd name="T58" fmla="*/ 427 w 667"/>
                <a:gd name="T59" fmla="*/ 276 h 638"/>
                <a:gd name="T60" fmla="*/ 507 w 667"/>
                <a:gd name="T61" fmla="*/ 249 h 638"/>
                <a:gd name="T62" fmla="*/ 520 w 667"/>
                <a:gd name="T63" fmla="*/ 262 h 638"/>
                <a:gd name="T64" fmla="*/ 573 w 667"/>
                <a:gd name="T65" fmla="*/ 262 h 638"/>
                <a:gd name="T66" fmla="*/ 587 w 667"/>
                <a:gd name="T67" fmla="*/ 249 h 638"/>
                <a:gd name="T68" fmla="*/ 27 w 667"/>
                <a:gd name="T69" fmla="*/ 611 h 638"/>
                <a:gd name="T70" fmla="*/ 365 w 667"/>
                <a:gd name="T71" fmla="*/ 292 h 638"/>
                <a:gd name="T72" fmla="*/ 227 w 667"/>
                <a:gd name="T73" fmla="*/ 289 h 638"/>
                <a:gd name="T74" fmla="*/ 240 w 667"/>
                <a:gd name="T75" fmla="*/ 302 h 638"/>
                <a:gd name="T76" fmla="*/ 293 w 667"/>
                <a:gd name="T77" fmla="*/ 302 h 638"/>
                <a:gd name="T78" fmla="*/ 307 w 667"/>
                <a:gd name="T79" fmla="*/ 289 h 638"/>
                <a:gd name="T80" fmla="*/ 547 w 667"/>
                <a:gd name="T81" fmla="*/ 316 h 638"/>
                <a:gd name="T82" fmla="*/ 107 w 667"/>
                <a:gd name="T83" fmla="*/ 329 h 638"/>
                <a:gd name="T84" fmla="*/ 120 w 667"/>
                <a:gd name="T85" fmla="*/ 342 h 638"/>
                <a:gd name="T86" fmla="*/ 173 w 667"/>
                <a:gd name="T87" fmla="*/ 342 h 638"/>
                <a:gd name="T88" fmla="*/ 187 w 667"/>
                <a:gd name="T89" fmla="*/ 329 h 638"/>
                <a:gd name="T90" fmla="*/ 267 w 667"/>
                <a:gd name="T91" fmla="*/ 356 h 638"/>
                <a:gd name="T92" fmla="*/ 67 w 667"/>
                <a:gd name="T93" fmla="*/ 369 h 638"/>
                <a:gd name="T94" fmla="*/ 80 w 667"/>
                <a:gd name="T95" fmla="*/ 382 h 638"/>
                <a:gd name="T96" fmla="*/ 133 w 667"/>
                <a:gd name="T97" fmla="*/ 382 h 638"/>
                <a:gd name="T98" fmla="*/ 147 w 667"/>
                <a:gd name="T99" fmla="*/ 369 h 638"/>
                <a:gd name="T100" fmla="*/ 227 w 667"/>
                <a:gd name="T101" fmla="*/ 396 h 638"/>
                <a:gd name="T102" fmla="*/ 187 w 667"/>
                <a:gd name="T103" fmla="*/ 409 h 638"/>
                <a:gd name="T104" fmla="*/ 200 w 667"/>
                <a:gd name="T105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7" h="638">
                  <a:moveTo>
                    <a:pt x="667" y="0"/>
                  </a:moveTo>
                  <a:lnTo>
                    <a:pt x="489" y="207"/>
                  </a:lnTo>
                  <a:lnTo>
                    <a:pt x="304" y="154"/>
                  </a:lnTo>
                  <a:lnTo>
                    <a:pt x="117" y="288"/>
                  </a:lnTo>
                  <a:lnTo>
                    <a:pt x="0" y="259"/>
                  </a:lnTo>
                  <a:lnTo>
                    <a:pt x="0" y="638"/>
                  </a:lnTo>
                  <a:lnTo>
                    <a:pt x="667" y="638"/>
                  </a:lnTo>
                  <a:lnTo>
                    <a:pt x="667" y="0"/>
                  </a:lnTo>
                  <a:close/>
                  <a:moveTo>
                    <a:pt x="640" y="72"/>
                  </a:moveTo>
                  <a:lnTo>
                    <a:pt x="640" y="142"/>
                  </a:lnTo>
                  <a:lnTo>
                    <a:pt x="640" y="222"/>
                  </a:lnTo>
                  <a:lnTo>
                    <a:pt x="640" y="245"/>
                  </a:lnTo>
                  <a:lnTo>
                    <a:pt x="544" y="327"/>
                  </a:lnTo>
                  <a:lnTo>
                    <a:pt x="480" y="304"/>
                  </a:lnTo>
                  <a:cubicBezTo>
                    <a:pt x="480" y="304"/>
                    <a:pt x="480" y="303"/>
                    <a:pt x="480" y="302"/>
                  </a:cubicBezTo>
                  <a:cubicBezTo>
                    <a:pt x="480" y="295"/>
                    <a:pt x="474" y="289"/>
                    <a:pt x="467" y="289"/>
                  </a:cubicBezTo>
                  <a:cubicBezTo>
                    <a:pt x="462" y="289"/>
                    <a:pt x="458" y="291"/>
                    <a:pt x="455" y="295"/>
                  </a:cubicBezTo>
                  <a:lnTo>
                    <a:pt x="360" y="261"/>
                  </a:lnTo>
                  <a:cubicBezTo>
                    <a:pt x="360" y="254"/>
                    <a:pt x="354" y="249"/>
                    <a:pt x="347" y="249"/>
                  </a:cubicBezTo>
                  <a:cubicBezTo>
                    <a:pt x="339" y="249"/>
                    <a:pt x="333" y="255"/>
                    <a:pt x="333" y="262"/>
                  </a:cubicBezTo>
                  <a:cubicBezTo>
                    <a:pt x="333" y="269"/>
                    <a:pt x="338" y="274"/>
                    <a:pt x="344" y="275"/>
                  </a:cubicBezTo>
                  <a:lnTo>
                    <a:pt x="221" y="447"/>
                  </a:lnTo>
                  <a:lnTo>
                    <a:pt x="120" y="422"/>
                  </a:lnTo>
                  <a:cubicBezTo>
                    <a:pt x="120" y="415"/>
                    <a:pt x="114" y="409"/>
                    <a:pt x="107" y="409"/>
                  </a:cubicBezTo>
                  <a:cubicBezTo>
                    <a:pt x="102" y="409"/>
                    <a:pt x="98" y="412"/>
                    <a:pt x="95" y="416"/>
                  </a:cubicBezTo>
                  <a:lnTo>
                    <a:pt x="27" y="399"/>
                  </a:lnTo>
                  <a:lnTo>
                    <a:pt x="27" y="356"/>
                  </a:lnTo>
                  <a:cubicBezTo>
                    <a:pt x="34" y="356"/>
                    <a:pt x="40" y="350"/>
                    <a:pt x="40" y="342"/>
                  </a:cubicBezTo>
                  <a:cubicBezTo>
                    <a:pt x="40" y="335"/>
                    <a:pt x="34" y="329"/>
                    <a:pt x="27" y="329"/>
                  </a:cubicBezTo>
                  <a:lnTo>
                    <a:pt x="27" y="293"/>
                  </a:lnTo>
                  <a:lnTo>
                    <a:pt x="54" y="299"/>
                  </a:lnTo>
                  <a:cubicBezTo>
                    <a:pt x="54" y="300"/>
                    <a:pt x="53" y="301"/>
                    <a:pt x="53" y="302"/>
                  </a:cubicBezTo>
                  <a:cubicBezTo>
                    <a:pt x="53" y="310"/>
                    <a:pt x="59" y="316"/>
                    <a:pt x="67" y="316"/>
                  </a:cubicBezTo>
                  <a:cubicBezTo>
                    <a:pt x="73" y="316"/>
                    <a:pt x="78" y="312"/>
                    <a:pt x="80" y="306"/>
                  </a:cubicBezTo>
                  <a:lnTo>
                    <a:pt x="123" y="317"/>
                  </a:lnTo>
                  <a:lnTo>
                    <a:pt x="135" y="308"/>
                  </a:lnTo>
                  <a:cubicBezTo>
                    <a:pt x="137" y="313"/>
                    <a:pt x="142" y="316"/>
                    <a:pt x="147" y="316"/>
                  </a:cubicBezTo>
                  <a:cubicBezTo>
                    <a:pt x="154" y="316"/>
                    <a:pt x="160" y="310"/>
                    <a:pt x="160" y="302"/>
                  </a:cubicBezTo>
                  <a:cubicBezTo>
                    <a:pt x="160" y="299"/>
                    <a:pt x="159" y="295"/>
                    <a:pt x="156" y="293"/>
                  </a:cubicBezTo>
                  <a:lnTo>
                    <a:pt x="182" y="275"/>
                  </a:lnTo>
                  <a:cubicBezTo>
                    <a:pt x="183" y="275"/>
                    <a:pt x="185" y="276"/>
                    <a:pt x="187" y="276"/>
                  </a:cubicBezTo>
                  <a:cubicBezTo>
                    <a:pt x="194" y="276"/>
                    <a:pt x="200" y="270"/>
                    <a:pt x="200" y="262"/>
                  </a:cubicBezTo>
                  <a:cubicBezTo>
                    <a:pt x="200" y="262"/>
                    <a:pt x="200" y="262"/>
                    <a:pt x="200" y="262"/>
                  </a:cubicBezTo>
                  <a:lnTo>
                    <a:pt x="309" y="184"/>
                  </a:lnTo>
                  <a:lnTo>
                    <a:pt x="337" y="191"/>
                  </a:lnTo>
                  <a:cubicBezTo>
                    <a:pt x="340" y="194"/>
                    <a:pt x="343" y="196"/>
                    <a:pt x="347" y="196"/>
                  </a:cubicBezTo>
                  <a:cubicBezTo>
                    <a:pt x="348" y="196"/>
                    <a:pt x="349" y="195"/>
                    <a:pt x="350" y="195"/>
                  </a:cubicBezTo>
                  <a:lnTo>
                    <a:pt x="454" y="225"/>
                  </a:lnTo>
                  <a:cubicBezTo>
                    <a:pt x="455" y="231"/>
                    <a:pt x="460" y="236"/>
                    <a:pt x="467" y="236"/>
                  </a:cubicBezTo>
                  <a:cubicBezTo>
                    <a:pt x="470" y="236"/>
                    <a:pt x="474" y="234"/>
                    <a:pt x="477" y="231"/>
                  </a:cubicBezTo>
                  <a:lnTo>
                    <a:pt x="498" y="237"/>
                  </a:lnTo>
                  <a:lnTo>
                    <a:pt x="640" y="72"/>
                  </a:lnTo>
                  <a:close/>
                  <a:moveTo>
                    <a:pt x="640" y="222"/>
                  </a:moveTo>
                  <a:cubicBezTo>
                    <a:pt x="640" y="215"/>
                    <a:pt x="634" y="209"/>
                    <a:pt x="627" y="209"/>
                  </a:cubicBezTo>
                  <a:cubicBezTo>
                    <a:pt x="619" y="209"/>
                    <a:pt x="613" y="215"/>
                    <a:pt x="613" y="222"/>
                  </a:cubicBezTo>
                  <a:cubicBezTo>
                    <a:pt x="613" y="230"/>
                    <a:pt x="619" y="236"/>
                    <a:pt x="627" y="236"/>
                  </a:cubicBezTo>
                  <a:cubicBezTo>
                    <a:pt x="634" y="236"/>
                    <a:pt x="640" y="230"/>
                    <a:pt x="640" y="222"/>
                  </a:cubicBezTo>
                  <a:close/>
                  <a:moveTo>
                    <a:pt x="640" y="142"/>
                  </a:moveTo>
                  <a:cubicBezTo>
                    <a:pt x="640" y="135"/>
                    <a:pt x="634" y="129"/>
                    <a:pt x="627" y="129"/>
                  </a:cubicBezTo>
                  <a:cubicBezTo>
                    <a:pt x="619" y="129"/>
                    <a:pt x="613" y="135"/>
                    <a:pt x="613" y="142"/>
                  </a:cubicBezTo>
                  <a:cubicBezTo>
                    <a:pt x="613" y="150"/>
                    <a:pt x="619" y="156"/>
                    <a:pt x="627" y="156"/>
                  </a:cubicBezTo>
                  <a:cubicBezTo>
                    <a:pt x="634" y="156"/>
                    <a:pt x="640" y="150"/>
                    <a:pt x="640" y="142"/>
                  </a:cubicBezTo>
                  <a:close/>
                  <a:moveTo>
                    <a:pt x="587" y="169"/>
                  </a:moveTo>
                  <a:cubicBezTo>
                    <a:pt x="579" y="169"/>
                    <a:pt x="573" y="175"/>
                    <a:pt x="573" y="182"/>
                  </a:cubicBezTo>
                  <a:cubicBezTo>
                    <a:pt x="573" y="190"/>
                    <a:pt x="579" y="196"/>
                    <a:pt x="587" y="196"/>
                  </a:cubicBezTo>
                  <a:cubicBezTo>
                    <a:pt x="594" y="196"/>
                    <a:pt x="600" y="190"/>
                    <a:pt x="600" y="182"/>
                  </a:cubicBezTo>
                  <a:cubicBezTo>
                    <a:pt x="600" y="175"/>
                    <a:pt x="594" y="169"/>
                    <a:pt x="587" y="169"/>
                  </a:cubicBezTo>
                  <a:close/>
                  <a:moveTo>
                    <a:pt x="307" y="209"/>
                  </a:moveTo>
                  <a:cubicBezTo>
                    <a:pt x="299" y="209"/>
                    <a:pt x="293" y="215"/>
                    <a:pt x="293" y="222"/>
                  </a:cubicBezTo>
                  <a:cubicBezTo>
                    <a:pt x="293" y="230"/>
                    <a:pt x="299" y="236"/>
                    <a:pt x="307" y="236"/>
                  </a:cubicBezTo>
                  <a:cubicBezTo>
                    <a:pt x="314" y="236"/>
                    <a:pt x="320" y="230"/>
                    <a:pt x="320" y="222"/>
                  </a:cubicBezTo>
                  <a:cubicBezTo>
                    <a:pt x="320" y="215"/>
                    <a:pt x="314" y="209"/>
                    <a:pt x="307" y="209"/>
                  </a:cubicBezTo>
                  <a:close/>
                  <a:moveTo>
                    <a:pt x="387" y="209"/>
                  </a:moveTo>
                  <a:cubicBezTo>
                    <a:pt x="379" y="209"/>
                    <a:pt x="373" y="215"/>
                    <a:pt x="373" y="222"/>
                  </a:cubicBezTo>
                  <a:cubicBezTo>
                    <a:pt x="373" y="230"/>
                    <a:pt x="379" y="236"/>
                    <a:pt x="387" y="236"/>
                  </a:cubicBezTo>
                  <a:cubicBezTo>
                    <a:pt x="394" y="236"/>
                    <a:pt x="400" y="230"/>
                    <a:pt x="400" y="222"/>
                  </a:cubicBezTo>
                  <a:cubicBezTo>
                    <a:pt x="400" y="215"/>
                    <a:pt x="394" y="209"/>
                    <a:pt x="387" y="209"/>
                  </a:cubicBezTo>
                  <a:close/>
                  <a:moveTo>
                    <a:pt x="547" y="209"/>
                  </a:moveTo>
                  <a:cubicBezTo>
                    <a:pt x="539" y="209"/>
                    <a:pt x="533" y="215"/>
                    <a:pt x="533" y="222"/>
                  </a:cubicBezTo>
                  <a:cubicBezTo>
                    <a:pt x="533" y="230"/>
                    <a:pt x="539" y="236"/>
                    <a:pt x="547" y="236"/>
                  </a:cubicBezTo>
                  <a:cubicBezTo>
                    <a:pt x="554" y="236"/>
                    <a:pt x="560" y="230"/>
                    <a:pt x="560" y="222"/>
                  </a:cubicBezTo>
                  <a:cubicBezTo>
                    <a:pt x="560" y="215"/>
                    <a:pt x="554" y="209"/>
                    <a:pt x="547" y="209"/>
                  </a:cubicBezTo>
                  <a:close/>
                  <a:moveTo>
                    <a:pt x="267" y="249"/>
                  </a:moveTo>
                  <a:cubicBezTo>
                    <a:pt x="259" y="249"/>
                    <a:pt x="253" y="255"/>
                    <a:pt x="253" y="262"/>
                  </a:cubicBezTo>
                  <a:cubicBezTo>
                    <a:pt x="253" y="270"/>
                    <a:pt x="259" y="276"/>
                    <a:pt x="267" y="276"/>
                  </a:cubicBezTo>
                  <a:cubicBezTo>
                    <a:pt x="274" y="276"/>
                    <a:pt x="280" y="270"/>
                    <a:pt x="280" y="262"/>
                  </a:cubicBezTo>
                  <a:cubicBezTo>
                    <a:pt x="280" y="255"/>
                    <a:pt x="274" y="249"/>
                    <a:pt x="267" y="249"/>
                  </a:cubicBezTo>
                  <a:close/>
                  <a:moveTo>
                    <a:pt x="427" y="249"/>
                  </a:moveTo>
                  <a:cubicBezTo>
                    <a:pt x="419" y="249"/>
                    <a:pt x="413" y="255"/>
                    <a:pt x="413" y="262"/>
                  </a:cubicBezTo>
                  <a:cubicBezTo>
                    <a:pt x="413" y="270"/>
                    <a:pt x="419" y="276"/>
                    <a:pt x="427" y="276"/>
                  </a:cubicBezTo>
                  <a:cubicBezTo>
                    <a:pt x="434" y="276"/>
                    <a:pt x="440" y="270"/>
                    <a:pt x="440" y="262"/>
                  </a:cubicBezTo>
                  <a:cubicBezTo>
                    <a:pt x="440" y="255"/>
                    <a:pt x="434" y="249"/>
                    <a:pt x="427" y="249"/>
                  </a:cubicBezTo>
                  <a:close/>
                  <a:moveTo>
                    <a:pt x="507" y="249"/>
                  </a:moveTo>
                  <a:cubicBezTo>
                    <a:pt x="499" y="249"/>
                    <a:pt x="493" y="255"/>
                    <a:pt x="493" y="262"/>
                  </a:cubicBezTo>
                  <a:cubicBezTo>
                    <a:pt x="493" y="270"/>
                    <a:pt x="499" y="276"/>
                    <a:pt x="507" y="276"/>
                  </a:cubicBezTo>
                  <a:cubicBezTo>
                    <a:pt x="514" y="276"/>
                    <a:pt x="520" y="270"/>
                    <a:pt x="520" y="262"/>
                  </a:cubicBezTo>
                  <a:cubicBezTo>
                    <a:pt x="520" y="255"/>
                    <a:pt x="514" y="249"/>
                    <a:pt x="507" y="249"/>
                  </a:cubicBezTo>
                  <a:close/>
                  <a:moveTo>
                    <a:pt x="587" y="249"/>
                  </a:moveTo>
                  <a:cubicBezTo>
                    <a:pt x="579" y="249"/>
                    <a:pt x="573" y="255"/>
                    <a:pt x="573" y="262"/>
                  </a:cubicBezTo>
                  <a:cubicBezTo>
                    <a:pt x="573" y="270"/>
                    <a:pt x="579" y="276"/>
                    <a:pt x="587" y="276"/>
                  </a:cubicBezTo>
                  <a:cubicBezTo>
                    <a:pt x="594" y="276"/>
                    <a:pt x="600" y="270"/>
                    <a:pt x="600" y="262"/>
                  </a:cubicBezTo>
                  <a:cubicBezTo>
                    <a:pt x="600" y="255"/>
                    <a:pt x="594" y="249"/>
                    <a:pt x="587" y="249"/>
                  </a:cubicBezTo>
                  <a:close/>
                  <a:moveTo>
                    <a:pt x="640" y="280"/>
                  </a:moveTo>
                  <a:lnTo>
                    <a:pt x="640" y="611"/>
                  </a:lnTo>
                  <a:lnTo>
                    <a:pt x="27" y="611"/>
                  </a:lnTo>
                  <a:lnTo>
                    <a:pt x="27" y="426"/>
                  </a:lnTo>
                  <a:lnTo>
                    <a:pt x="232" y="477"/>
                  </a:lnTo>
                  <a:lnTo>
                    <a:pt x="365" y="292"/>
                  </a:lnTo>
                  <a:lnTo>
                    <a:pt x="550" y="357"/>
                  </a:lnTo>
                  <a:lnTo>
                    <a:pt x="640" y="280"/>
                  </a:lnTo>
                  <a:close/>
                  <a:moveTo>
                    <a:pt x="227" y="289"/>
                  </a:moveTo>
                  <a:cubicBezTo>
                    <a:pt x="219" y="289"/>
                    <a:pt x="213" y="295"/>
                    <a:pt x="213" y="302"/>
                  </a:cubicBezTo>
                  <a:cubicBezTo>
                    <a:pt x="213" y="310"/>
                    <a:pt x="219" y="316"/>
                    <a:pt x="227" y="316"/>
                  </a:cubicBezTo>
                  <a:cubicBezTo>
                    <a:pt x="234" y="316"/>
                    <a:pt x="240" y="310"/>
                    <a:pt x="240" y="302"/>
                  </a:cubicBezTo>
                  <a:cubicBezTo>
                    <a:pt x="240" y="295"/>
                    <a:pt x="234" y="289"/>
                    <a:pt x="227" y="289"/>
                  </a:cubicBezTo>
                  <a:close/>
                  <a:moveTo>
                    <a:pt x="307" y="289"/>
                  </a:moveTo>
                  <a:cubicBezTo>
                    <a:pt x="299" y="289"/>
                    <a:pt x="293" y="295"/>
                    <a:pt x="293" y="302"/>
                  </a:cubicBezTo>
                  <a:cubicBezTo>
                    <a:pt x="293" y="310"/>
                    <a:pt x="299" y="316"/>
                    <a:pt x="307" y="316"/>
                  </a:cubicBezTo>
                  <a:cubicBezTo>
                    <a:pt x="314" y="316"/>
                    <a:pt x="320" y="310"/>
                    <a:pt x="320" y="302"/>
                  </a:cubicBezTo>
                  <a:cubicBezTo>
                    <a:pt x="320" y="295"/>
                    <a:pt x="314" y="289"/>
                    <a:pt x="307" y="289"/>
                  </a:cubicBezTo>
                  <a:close/>
                  <a:moveTo>
                    <a:pt x="547" y="289"/>
                  </a:moveTo>
                  <a:cubicBezTo>
                    <a:pt x="539" y="289"/>
                    <a:pt x="533" y="295"/>
                    <a:pt x="533" y="302"/>
                  </a:cubicBezTo>
                  <a:cubicBezTo>
                    <a:pt x="533" y="310"/>
                    <a:pt x="539" y="316"/>
                    <a:pt x="547" y="316"/>
                  </a:cubicBezTo>
                  <a:cubicBezTo>
                    <a:pt x="554" y="316"/>
                    <a:pt x="560" y="310"/>
                    <a:pt x="560" y="302"/>
                  </a:cubicBezTo>
                  <a:cubicBezTo>
                    <a:pt x="560" y="295"/>
                    <a:pt x="554" y="289"/>
                    <a:pt x="547" y="289"/>
                  </a:cubicBezTo>
                  <a:close/>
                  <a:moveTo>
                    <a:pt x="107" y="329"/>
                  </a:moveTo>
                  <a:cubicBezTo>
                    <a:pt x="99" y="329"/>
                    <a:pt x="93" y="335"/>
                    <a:pt x="93" y="342"/>
                  </a:cubicBezTo>
                  <a:cubicBezTo>
                    <a:pt x="93" y="350"/>
                    <a:pt x="99" y="356"/>
                    <a:pt x="107" y="356"/>
                  </a:cubicBezTo>
                  <a:cubicBezTo>
                    <a:pt x="114" y="356"/>
                    <a:pt x="120" y="350"/>
                    <a:pt x="120" y="342"/>
                  </a:cubicBezTo>
                  <a:cubicBezTo>
                    <a:pt x="120" y="335"/>
                    <a:pt x="114" y="329"/>
                    <a:pt x="107" y="329"/>
                  </a:cubicBezTo>
                  <a:close/>
                  <a:moveTo>
                    <a:pt x="187" y="329"/>
                  </a:moveTo>
                  <a:cubicBezTo>
                    <a:pt x="179" y="329"/>
                    <a:pt x="173" y="335"/>
                    <a:pt x="173" y="342"/>
                  </a:cubicBezTo>
                  <a:cubicBezTo>
                    <a:pt x="173" y="350"/>
                    <a:pt x="179" y="356"/>
                    <a:pt x="187" y="356"/>
                  </a:cubicBezTo>
                  <a:cubicBezTo>
                    <a:pt x="194" y="356"/>
                    <a:pt x="200" y="350"/>
                    <a:pt x="200" y="342"/>
                  </a:cubicBezTo>
                  <a:cubicBezTo>
                    <a:pt x="200" y="335"/>
                    <a:pt x="194" y="329"/>
                    <a:pt x="187" y="329"/>
                  </a:cubicBezTo>
                  <a:close/>
                  <a:moveTo>
                    <a:pt x="267" y="329"/>
                  </a:moveTo>
                  <a:cubicBezTo>
                    <a:pt x="259" y="329"/>
                    <a:pt x="253" y="335"/>
                    <a:pt x="253" y="342"/>
                  </a:cubicBezTo>
                  <a:cubicBezTo>
                    <a:pt x="253" y="350"/>
                    <a:pt x="259" y="356"/>
                    <a:pt x="267" y="356"/>
                  </a:cubicBezTo>
                  <a:cubicBezTo>
                    <a:pt x="274" y="356"/>
                    <a:pt x="280" y="350"/>
                    <a:pt x="280" y="342"/>
                  </a:cubicBezTo>
                  <a:cubicBezTo>
                    <a:pt x="280" y="335"/>
                    <a:pt x="274" y="329"/>
                    <a:pt x="267" y="329"/>
                  </a:cubicBezTo>
                  <a:close/>
                  <a:moveTo>
                    <a:pt x="67" y="369"/>
                  </a:moveTo>
                  <a:cubicBezTo>
                    <a:pt x="59" y="369"/>
                    <a:pt x="53" y="375"/>
                    <a:pt x="53" y="382"/>
                  </a:cubicBezTo>
                  <a:cubicBezTo>
                    <a:pt x="53" y="390"/>
                    <a:pt x="59" y="396"/>
                    <a:pt x="67" y="396"/>
                  </a:cubicBezTo>
                  <a:cubicBezTo>
                    <a:pt x="74" y="396"/>
                    <a:pt x="80" y="390"/>
                    <a:pt x="80" y="382"/>
                  </a:cubicBezTo>
                  <a:cubicBezTo>
                    <a:pt x="80" y="375"/>
                    <a:pt x="74" y="369"/>
                    <a:pt x="67" y="369"/>
                  </a:cubicBezTo>
                  <a:close/>
                  <a:moveTo>
                    <a:pt x="147" y="369"/>
                  </a:moveTo>
                  <a:cubicBezTo>
                    <a:pt x="139" y="369"/>
                    <a:pt x="133" y="375"/>
                    <a:pt x="133" y="382"/>
                  </a:cubicBezTo>
                  <a:cubicBezTo>
                    <a:pt x="133" y="390"/>
                    <a:pt x="139" y="396"/>
                    <a:pt x="147" y="396"/>
                  </a:cubicBezTo>
                  <a:cubicBezTo>
                    <a:pt x="154" y="396"/>
                    <a:pt x="160" y="390"/>
                    <a:pt x="160" y="382"/>
                  </a:cubicBezTo>
                  <a:cubicBezTo>
                    <a:pt x="160" y="375"/>
                    <a:pt x="154" y="369"/>
                    <a:pt x="147" y="369"/>
                  </a:cubicBezTo>
                  <a:close/>
                  <a:moveTo>
                    <a:pt x="227" y="369"/>
                  </a:moveTo>
                  <a:cubicBezTo>
                    <a:pt x="219" y="369"/>
                    <a:pt x="213" y="375"/>
                    <a:pt x="213" y="382"/>
                  </a:cubicBezTo>
                  <a:cubicBezTo>
                    <a:pt x="213" y="390"/>
                    <a:pt x="219" y="396"/>
                    <a:pt x="227" y="396"/>
                  </a:cubicBezTo>
                  <a:cubicBezTo>
                    <a:pt x="234" y="396"/>
                    <a:pt x="240" y="390"/>
                    <a:pt x="240" y="382"/>
                  </a:cubicBezTo>
                  <a:cubicBezTo>
                    <a:pt x="240" y="375"/>
                    <a:pt x="234" y="369"/>
                    <a:pt x="227" y="369"/>
                  </a:cubicBezTo>
                  <a:close/>
                  <a:moveTo>
                    <a:pt x="187" y="409"/>
                  </a:moveTo>
                  <a:cubicBezTo>
                    <a:pt x="179" y="409"/>
                    <a:pt x="173" y="415"/>
                    <a:pt x="173" y="422"/>
                  </a:cubicBezTo>
                  <a:cubicBezTo>
                    <a:pt x="173" y="430"/>
                    <a:pt x="179" y="436"/>
                    <a:pt x="187" y="436"/>
                  </a:cubicBezTo>
                  <a:cubicBezTo>
                    <a:pt x="194" y="436"/>
                    <a:pt x="200" y="430"/>
                    <a:pt x="200" y="422"/>
                  </a:cubicBezTo>
                  <a:cubicBezTo>
                    <a:pt x="200" y="415"/>
                    <a:pt x="194" y="409"/>
                    <a:pt x="187" y="40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r Chart">
              <a:extLst>
                <a:ext uri="{FF2B5EF4-FFF2-40B4-BE49-F238E27FC236}">
                  <a16:creationId xmlns:a16="http://schemas.microsoft.com/office/drawing/2014/main" id="{C56A4BDF-5E18-93A9-FBCD-7CF9DD2EF1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63902" y="9730700"/>
              <a:ext cx="561926" cy="567906"/>
            </a:xfrm>
            <a:custGeom>
              <a:avLst/>
              <a:gdLst>
                <a:gd name="T0" fmla="*/ 426 w 613"/>
                <a:gd name="T1" fmla="*/ 0 h 614"/>
                <a:gd name="T2" fmla="*/ 426 w 613"/>
                <a:gd name="T3" fmla="*/ 614 h 614"/>
                <a:gd name="T4" fmla="*/ 613 w 613"/>
                <a:gd name="T5" fmla="*/ 614 h 614"/>
                <a:gd name="T6" fmla="*/ 613 w 613"/>
                <a:gd name="T7" fmla="*/ 0 h 614"/>
                <a:gd name="T8" fmla="*/ 426 w 613"/>
                <a:gd name="T9" fmla="*/ 0 h 614"/>
                <a:gd name="T10" fmla="*/ 453 w 613"/>
                <a:gd name="T11" fmla="*/ 27 h 614"/>
                <a:gd name="T12" fmla="*/ 586 w 613"/>
                <a:gd name="T13" fmla="*/ 27 h 614"/>
                <a:gd name="T14" fmla="*/ 586 w 613"/>
                <a:gd name="T15" fmla="*/ 587 h 614"/>
                <a:gd name="T16" fmla="*/ 453 w 613"/>
                <a:gd name="T17" fmla="*/ 587 h 614"/>
                <a:gd name="T18" fmla="*/ 453 w 613"/>
                <a:gd name="T19" fmla="*/ 27 h 614"/>
                <a:gd name="T20" fmla="*/ 0 w 613"/>
                <a:gd name="T21" fmla="*/ 174 h 614"/>
                <a:gd name="T22" fmla="*/ 0 w 613"/>
                <a:gd name="T23" fmla="*/ 614 h 614"/>
                <a:gd name="T24" fmla="*/ 186 w 613"/>
                <a:gd name="T25" fmla="*/ 614 h 614"/>
                <a:gd name="T26" fmla="*/ 186 w 613"/>
                <a:gd name="T27" fmla="*/ 174 h 614"/>
                <a:gd name="T28" fmla="*/ 0 w 613"/>
                <a:gd name="T29" fmla="*/ 174 h 614"/>
                <a:gd name="T30" fmla="*/ 26 w 613"/>
                <a:gd name="T31" fmla="*/ 200 h 614"/>
                <a:gd name="T32" fmla="*/ 160 w 613"/>
                <a:gd name="T33" fmla="*/ 200 h 614"/>
                <a:gd name="T34" fmla="*/ 160 w 613"/>
                <a:gd name="T35" fmla="*/ 587 h 614"/>
                <a:gd name="T36" fmla="*/ 26 w 613"/>
                <a:gd name="T37" fmla="*/ 587 h 614"/>
                <a:gd name="T38" fmla="*/ 26 w 613"/>
                <a:gd name="T39" fmla="*/ 200 h 614"/>
                <a:gd name="T40" fmla="*/ 213 w 613"/>
                <a:gd name="T41" fmla="*/ 320 h 614"/>
                <a:gd name="T42" fmla="*/ 213 w 613"/>
                <a:gd name="T43" fmla="*/ 614 h 614"/>
                <a:gd name="T44" fmla="*/ 400 w 613"/>
                <a:gd name="T45" fmla="*/ 614 h 614"/>
                <a:gd name="T46" fmla="*/ 400 w 613"/>
                <a:gd name="T47" fmla="*/ 320 h 614"/>
                <a:gd name="T48" fmla="*/ 213 w 613"/>
                <a:gd name="T49" fmla="*/ 320 h 614"/>
                <a:gd name="T50" fmla="*/ 240 w 613"/>
                <a:gd name="T51" fmla="*/ 347 h 614"/>
                <a:gd name="T52" fmla="*/ 373 w 613"/>
                <a:gd name="T53" fmla="*/ 347 h 614"/>
                <a:gd name="T54" fmla="*/ 373 w 613"/>
                <a:gd name="T55" fmla="*/ 587 h 614"/>
                <a:gd name="T56" fmla="*/ 240 w 613"/>
                <a:gd name="T57" fmla="*/ 587 h 614"/>
                <a:gd name="T58" fmla="*/ 240 w 613"/>
                <a:gd name="T59" fmla="*/ 347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3" h="614">
                  <a:moveTo>
                    <a:pt x="426" y="0"/>
                  </a:moveTo>
                  <a:lnTo>
                    <a:pt x="426" y="614"/>
                  </a:lnTo>
                  <a:lnTo>
                    <a:pt x="613" y="614"/>
                  </a:lnTo>
                  <a:lnTo>
                    <a:pt x="613" y="0"/>
                  </a:lnTo>
                  <a:lnTo>
                    <a:pt x="426" y="0"/>
                  </a:lnTo>
                  <a:close/>
                  <a:moveTo>
                    <a:pt x="453" y="27"/>
                  </a:moveTo>
                  <a:lnTo>
                    <a:pt x="586" y="27"/>
                  </a:lnTo>
                  <a:lnTo>
                    <a:pt x="586" y="587"/>
                  </a:lnTo>
                  <a:lnTo>
                    <a:pt x="453" y="587"/>
                  </a:lnTo>
                  <a:lnTo>
                    <a:pt x="453" y="27"/>
                  </a:lnTo>
                  <a:close/>
                  <a:moveTo>
                    <a:pt x="0" y="174"/>
                  </a:moveTo>
                  <a:lnTo>
                    <a:pt x="0" y="614"/>
                  </a:lnTo>
                  <a:lnTo>
                    <a:pt x="186" y="614"/>
                  </a:lnTo>
                  <a:lnTo>
                    <a:pt x="186" y="174"/>
                  </a:lnTo>
                  <a:lnTo>
                    <a:pt x="0" y="174"/>
                  </a:lnTo>
                  <a:close/>
                  <a:moveTo>
                    <a:pt x="26" y="200"/>
                  </a:moveTo>
                  <a:lnTo>
                    <a:pt x="160" y="200"/>
                  </a:lnTo>
                  <a:lnTo>
                    <a:pt x="160" y="587"/>
                  </a:lnTo>
                  <a:lnTo>
                    <a:pt x="26" y="587"/>
                  </a:lnTo>
                  <a:lnTo>
                    <a:pt x="26" y="200"/>
                  </a:lnTo>
                  <a:close/>
                  <a:moveTo>
                    <a:pt x="213" y="320"/>
                  </a:moveTo>
                  <a:lnTo>
                    <a:pt x="213" y="614"/>
                  </a:lnTo>
                  <a:lnTo>
                    <a:pt x="400" y="614"/>
                  </a:lnTo>
                  <a:lnTo>
                    <a:pt x="400" y="320"/>
                  </a:lnTo>
                  <a:lnTo>
                    <a:pt x="213" y="320"/>
                  </a:lnTo>
                  <a:close/>
                  <a:moveTo>
                    <a:pt x="240" y="347"/>
                  </a:moveTo>
                  <a:lnTo>
                    <a:pt x="373" y="347"/>
                  </a:lnTo>
                  <a:lnTo>
                    <a:pt x="373" y="587"/>
                  </a:lnTo>
                  <a:lnTo>
                    <a:pt x="240" y="587"/>
                  </a:lnTo>
                  <a:lnTo>
                    <a:pt x="240" y="34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Mind Map">
              <a:extLst>
                <a:ext uri="{FF2B5EF4-FFF2-40B4-BE49-F238E27FC236}">
                  <a16:creationId xmlns:a16="http://schemas.microsoft.com/office/drawing/2014/main" id="{79FDB626-E8AA-1AF8-1F1C-42EC09B89F9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83813" y="9730700"/>
              <a:ext cx="561926" cy="567437"/>
            </a:xfrm>
            <a:custGeom>
              <a:avLst/>
              <a:gdLst>
                <a:gd name="T0" fmla="*/ 0 w 667"/>
                <a:gd name="T1" fmla="*/ 80 h 666"/>
                <a:gd name="T2" fmla="*/ 126 w 667"/>
                <a:gd name="T3" fmla="*/ 145 h 666"/>
                <a:gd name="T4" fmla="*/ 200 w 667"/>
                <a:gd name="T5" fmla="*/ 333 h 666"/>
                <a:gd name="T6" fmla="*/ 134 w 667"/>
                <a:gd name="T7" fmla="*/ 474 h 666"/>
                <a:gd name="T8" fmla="*/ 0 w 667"/>
                <a:gd name="T9" fmla="*/ 533 h 666"/>
                <a:gd name="T10" fmla="*/ 160 w 667"/>
                <a:gd name="T11" fmla="*/ 533 h 666"/>
                <a:gd name="T12" fmla="*/ 238 w 667"/>
                <a:gd name="T13" fmla="*/ 426 h 666"/>
                <a:gd name="T14" fmla="*/ 383 w 667"/>
                <a:gd name="T15" fmla="*/ 457 h 666"/>
                <a:gd name="T16" fmla="*/ 387 w 667"/>
                <a:gd name="T17" fmla="*/ 586 h 666"/>
                <a:gd name="T18" fmla="*/ 547 w 667"/>
                <a:gd name="T19" fmla="*/ 586 h 666"/>
                <a:gd name="T20" fmla="*/ 442 w 667"/>
                <a:gd name="T21" fmla="*/ 510 h 666"/>
                <a:gd name="T22" fmla="*/ 460 w 667"/>
                <a:gd name="T23" fmla="*/ 373 h 666"/>
                <a:gd name="T24" fmla="*/ 507 w 667"/>
                <a:gd name="T25" fmla="*/ 386 h 666"/>
                <a:gd name="T26" fmla="*/ 667 w 667"/>
                <a:gd name="T27" fmla="*/ 386 h 666"/>
                <a:gd name="T28" fmla="*/ 512 w 667"/>
                <a:gd name="T29" fmla="*/ 357 h 666"/>
                <a:gd name="T30" fmla="*/ 467 w 667"/>
                <a:gd name="T31" fmla="*/ 333 h 666"/>
                <a:gd name="T32" fmla="*/ 412 w 667"/>
                <a:gd name="T33" fmla="*/ 158 h 666"/>
                <a:gd name="T34" fmla="*/ 507 w 667"/>
                <a:gd name="T35" fmla="*/ 80 h 666"/>
                <a:gd name="T36" fmla="*/ 347 w 667"/>
                <a:gd name="T37" fmla="*/ 80 h 666"/>
                <a:gd name="T38" fmla="*/ 367 w 667"/>
                <a:gd name="T39" fmla="*/ 204 h 666"/>
                <a:gd name="T40" fmla="*/ 249 w 667"/>
                <a:gd name="T41" fmla="*/ 230 h 666"/>
                <a:gd name="T42" fmla="*/ 160 w 667"/>
                <a:gd name="T43" fmla="*/ 80 h 666"/>
                <a:gd name="T44" fmla="*/ 80 w 667"/>
                <a:gd name="T45" fmla="*/ 26 h 666"/>
                <a:gd name="T46" fmla="*/ 80 w 667"/>
                <a:gd name="T47" fmla="*/ 133 h 666"/>
                <a:gd name="T48" fmla="*/ 80 w 667"/>
                <a:gd name="T49" fmla="*/ 26 h 666"/>
                <a:gd name="T50" fmla="*/ 480 w 667"/>
                <a:gd name="T51" fmla="*/ 80 h 666"/>
                <a:gd name="T52" fmla="*/ 373 w 667"/>
                <a:gd name="T53" fmla="*/ 80 h 666"/>
                <a:gd name="T54" fmla="*/ 333 w 667"/>
                <a:gd name="T55" fmla="*/ 226 h 666"/>
                <a:gd name="T56" fmla="*/ 333 w 667"/>
                <a:gd name="T57" fmla="*/ 440 h 666"/>
                <a:gd name="T58" fmla="*/ 257 w 667"/>
                <a:gd name="T59" fmla="*/ 259 h 666"/>
                <a:gd name="T60" fmla="*/ 333 w 667"/>
                <a:gd name="T61" fmla="*/ 226 h 666"/>
                <a:gd name="T62" fmla="*/ 640 w 667"/>
                <a:gd name="T63" fmla="*/ 386 h 666"/>
                <a:gd name="T64" fmla="*/ 533 w 667"/>
                <a:gd name="T65" fmla="*/ 386 h 666"/>
                <a:gd name="T66" fmla="*/ 80 w 667"/>
                <a:gd name="T67" fmla="*/ 480 h 666"/>
                <a:gd name="T68" fmla="*/ 80 w 667"/>
                <a:gd name="T69" fmla="*/ 586 h 666"/>
                <a:gd name="T70" fmla="*/ 80 w 667"/>
                <a:gd name="T71" fmla="*/ 480 h 666"/>
                <a:gd name="T72" fmla="*/ 520 w 667"/>
                <a:gd name="T73" fmla="*/ 586 h 666"/>
                <a:gd name="T74" fmla="*/ 413 w 667"/>
                <a:gd name="T75" fmla="*/ 58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7" h="666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97" y="160"/>
                    <a:pt x="113" y="154"/>
                    <a:pt x="126" y="145"/>
                  </a:cubicBezTo>
                  <a:lnTo>
                    <a:pt x="230" y="249"/>
                  </a:lnTo>
                  <a:cubicBezTo>
                    <a:pt x="211" y="272"/>
                    <a:pt x="200" y="301"/>
                    <a:pt x="200" y="333"/>
                  </a:cubicBezTo>
                  <a:cubicBezTo>
                    <a:pt x="200" y="359"/>
                    <a:pt x="208" y="384"/>
                    <a:pt x="221" y="405"/>
                  </a:cubicBezTo>
                  <a:lnTo>
                    <a:pt x="134" y="474"/>
                  </a:lnTo>
                  <a:cubicBezTo>
                    <a:pt x="119" y="461"/>
                    <a:pt x="101" y="453"/>
                    <a:pt x="80" y="453"/>
                  </a:cubicBezTo>
                  <a:cubicBezTo>
                    <a:pt x="36" y="453"/>
                    <a:pt x="0" y="489"/>
                    <a:pt x="0" y="533"/>
                  </a:cubicBezTo>
                  <a:cubicBezTo>
                    <a:pt x="0" y="577"/>
                    <a:pt x="36" y="613"/>
                    <a:pt x="80" y="613"/>
                  </a:cubicBezTo>
                  <a:cubicBezTo>
                    <a:pt x="124" y="613"/>
                    <a:pt x="160" y="577"/>
                    <a:pt x="160" y="533"/>
                  </a:cubicBezTo>
                  <a:cubicBezTo>
                    <a:pt x="160" y="519"/>
                    <a:pt x="157" y="506"/>
                    <a:pt x="150" y="495"/>
                  </a:cubicBezTo>
                  <a:lnTo>
                    <a:pt x="238" y="426"/>
                  </a:lnTo>
                  <a:cubicBezTo>
                    <a:pt x="262" y="451"/>
                    <a:pt x="296" y="466"/>
                    <a:pt x="333" y="466"/>
                  </a:cubicBezTo>
                  <a:cubicBezTo>
                    <a:pt x="351" y="466"/>
                    <a:pt x="368" y="463"/>
                    <a:pt x="383" y="457"/>
                  </a:cubicBezTo>
                  <a:lnTo>
                    <a:pt x="418" y="523"/>
                  </a:lnTo>
                  <a:cubicBezTo>
                    <a:pt x="399" y="537"/>
                    <a:pt x="387" y="560"/>
                    <a:pt x="387" y="586"/>
                  </a:cubicBezTo>
                  <a:cubicBezTo>
                    <a:pt x="387" y="630"/>
                    <a:pt x="423" y="666"/>
                    <a:pt x="467" y="666"/>
                  </a:cubicBezTo>
                  <a:cubicBezTo>
                    <a:pt x="511" y="666"/>
                    <a:pt x="547" y="630"/>
                    <a:pt x="547" y="586"/>
                  </a:cubicBezTo>
                  <a:cubicBezTo>
                    <a:pt x="547" y="542"/>
                    <a:pt x="511" y="506"/>
                    <a:pt x="467" y="506"/>
                  </a:cubicBezTo>
                  <a:cubicBezTo>
                    <a:pt x="458" y="506"/>
                    <a:pt x="450" y="508"/>
                    <a:pt x="442" y="510"/>
                  </a:cubicBezTo>
                  <a:lnTo>
                    <a:pt x="407" y="444"/>
                  </a:lnTo>
                  <a:cubicBezTo>
                    <a:pt x="432" y="427"/>
                    <a:pt x="451" y="403"/>
                    <a:pt x="460" y="373"/>
                  </a:cubicBezTo>
                  <a:lnTo>
                    <a:pt x="507" y="383"/>
                  </a:lnTo>
                  <a:cubicBezTo>
                    <a:pt x="507" y="384"/>
                    <a:pt x="507" y="385"/>
                    <a:pt x="507" y="386"/>
                  </a:cubicBezTo>
                  <a:cubicBezTo>
                    <a:pt x="507" y="430"/>
                    <a:pt x="543" y="466"/>
                    <a:pt x="587" y="466"/>
                  </a:cubicBezTo>
                  <a:cubicBezTo>
                    <a:pt x="631" y="466"/>
                    <a:pt x="667" y="430"/>
                    <a:pt x="667" y="386"/>
                  </a:cubicBezTo>
                  <a:cubicBezTo>
                    <a:pt x="667" y="342"/>
                    <a:pt x="631" y="306"/>
                    <a:pt x="587" y="306"/>
                  </a:cubicBezTo>
                  <a:cubicBezTo>
                    <a:pt x="553" y="306"/>
                    <a:pt x="524" y="327"/>
                    <a:pt x="512" y="357"/>
                  </a:cubicBezTo>
                  <a:lnTo>
                    <a:pt x="466" y="347"/>
                  </a:lnTo>
                  <a:cubicBezTo>
                    <a:pt x="467" y="343"/>
                    <a:pt x="467" y="338"/>
                    <a:pt x="467" y="333"/>
                  </a:cubicBezTo>
                  <a:cubicBezTo>
                    <a:pt x="467" y="280"/>
                    <a:pt x="436" y="235"/>
                    <a:pt x="392" y="213"/>
                  </a:cubicBezTo>
                  <a:lnTo>
                    <a:pt x="412" y="158"/>
                  </a:lnTo>
                  <a:cubicBezTo>
                    <a:pt x="417" y="159"/>
                    <a:pt x="422" y="160"/>
                    <a:pt x="427" y="160"/>
                  </a:cubicBezTo>
                  <a:cubicBezTo>
                    <a:pt x="471" y="160"/>
                    <a:pt x="507" y="124"/>
                    <a:pt x="507" y="80"/>
                  </a:cubicBezTo>
                  <a:cubicBezTo>
                    <a:pt x="507" y="36"/>
                    <a:pt x="471" y="0"/>
                    <a:pt x="427" y="0"/>
                  </a:cubicBezTo>
                  <a:cubicBezTo>
                    <a:pt x="383" y="0"/>
                    <a:pt x="347" y="36"/>
                    <a:pt x="347" y="80"/>
                  </a:cubicBezTo>
                  <a:cubicBezTo>
                    <a:pt x="347" y="109"/>
                    <a:pt x="363" y="135"/>
                    <a:pt x="387" y="149"/>
                  </a:cubicBezTo>
                  <a:lnTo>
                    <a:pt x="367" y="204"/>
                  </a:lnTo>
                  <a:cubicBezTo>
                    <a:pt x="356" y="201"/>
                    <a:pt x="345" y="200"/>
                    <a:pt x="333" y="200"/>
                  </a:cubicBezTo>
                  <a:cubicBezTo>
                    <a:pt x="302" y="200"/>
                    <a:pt x="272" y="211"/>
                    <a:pt x="249" y="230"/>
                  </a:cubicBezTo>
                  <a:lnTo>
                    <a:pt x="145" y="126"/>
                  </a:lnTo>
                  <a:cubicBezTo>
                    <a:pt x="155" y="113"/>
                    <a:pt x="160" y="97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80" y="26"/>
                  </a:moveTo>
                  <a:cubicBezTo>
                    <a:pt x="110" y="26"/>
                    <a:pt x="133" y="50"/>
                    <a:pt x="133" y="80"/>
                  </a:cubicBezTo>
                  <a:cubicBezTo>
                    <a:pt x="133" y="109"/>
                    <a:pt x="110" y="133"/>
                    <a:pt x="80" y="133"/>
                  </a:cubicBezTo>
                  <a:cubicBezTo>
                    <a:pt x="51" y="133"/>
                    <a:pt x="27" y="109"/>
                    <a:pt x="27" y="80"/>
                  </a:cubicBezTo>
                  <a:cubicBezTo>
                    <a:pt x="27" y="50"/>
                    <a:pt x="51" y="26"/>
                    <a:pt x="80" y="26"/>
                  </a:cubicBezTo>
                  <a:close/>
                  <a:moveTo>
                    <a:pt x="427" y="26"/>
                  </a:moveTo>
                  <a:cubicBezTo>
                    <a:pt x="456" y="26"/>
                    <a:pt x="480" y="50"/>
                    <a:pt x="480" y="80"/>
                  </a:cubicBezTo>
                  <a:cubicBezTo>
                    <a:pt x="480" y="109"/>
                    <a:pt x="456" y="133"/>
                    <a:pt x="427" y="133"/>
                  </a:cubicBezTo>
                  <a:cubicBezTo>
                    <a:pt x="397" y="133"/>
                    <a:pt x="373" y="109"/>
                    <a:pt x="373" y="80"/>
                  </a:cubicBezTo>
                  <a:cubicBezTo>
                    <a:pt x="373" y="50"/>
                    <a:pt x="397" y="26"/>
                    <a:pt x="427" y="26"/>
                  </a:cubicBezTo>
                  <a:close/>
                  <a:moveTo>
                    <a:pt x="333" y="226"/>
                  </a:moveTo>
                  <a:cubicBezTo>
                    <a:pt x="393" y="226"/>
                    <a:pt x="440" y="274"/>
                    <a:pt x="440" y="333"/>
                  </a:cubicBezTo>
                  <a:cubicBezTo>
                    <a:pt x="440" y="392"/>
                    <a:pt x="393" y="440"/>
                    <a:pt x="333" y="440"/>
                  </a:cubicBezTo>
                  <a:cubicBezTo>
                    <a:pt x="274" y="440"/>
                    <a:pt x="227" y="392"/>
                    <a:pt x="227" y="333"/>
                  </a:cubicBezTo>
                  <a:cubicBezTo>
                    <a:pt x="227" y="304"/>
                    <a:pt x="238" y="278"/>
                    <a:pt x="257" y="259"/>
                  </a:cubicBezTo>
                  <a:cubicBezTo>
                    <a:pt x="258" y="258"/>
                    <a:pt x="259" y="257"/>
                    <a:pt x="259" y="256"/>
                  </a:cubicBezTo>
                  <a:cubicBezTo>
                    <a:pt x="278" y="238"/>
                    <a:pt x="305" y="226"/>
                    <a:pt x="333" y="226"/>
                  </a:cubicBezTo>
                  <a:close/>
                  <a:moveTo>
                    <a:pt x="587" y="333"/>
                  </a:moveTo>
                  <a:cubicBezTo>
                    <a:pt x="616" y="333"/>
                    <a:pt x="640" y="357"/>
                    <a:pt x="640" y="386"/>
                  </a:cubicBezTo>
                  <a:cubicBezTo>
                    <a:pt x="640" y="416"/>
                    <a:pt x="616" y="440"/>
                    <a:pt x="587" y="440"/>
                  </a:cubicBezTo>
                  <a:cubicBezTo>
                    <a:pt x="557" y="440"/>
                    <a:pt x="533" y="416"/>
                    <a:pt x="533" y="386"/>
                  </a:cubicBezTo>
                  <a:cubicBezTo>
                    <a:pt x="533" y="357"/>
                    <a:pt x="557" y="333"/>
                    <a:pt x="587" y="333"/>
                  </a:cubicBezTo>
                  <a:close/>
                  <a:moveTo>
                    <a:pt x="80" y="480"/>
                  </a:moveTo>
                  <a:cubicBezTo>
                    <a:pt x="110" y="480"/>
                    <a:pt x="133" y="503"/>
                    <a:pt x="133" y="533"/>
                  </a:cubicBezTo>
                  <a:cubicBezTo>
                    <a:pt x="133" y="563"/>
                    <a:pt x="110" y="586"/>
                    <a:pt x="80" y="586"/>
                  </a:cubicBezTo>
                  <a:cubicBezTo>
                    <a:pt x="51" y="586"/>
                    <a:pt x="27" y="563"/>
                    <a:pt x="27" y="533"/>
                  </a:cubicBezTo>
                  <a:cubicBezTo>
                    <a:pt x="27" y="503"/>
                    <a:pt x="51" y="480"/>
                    <a:pt x="80" y="480"/>
                  </a:cubicBezTo>
                  <a:close/>
                  <a:moveTo>
                    <a:pt x="467" y="533"/>
                  </a:moveTo>
                  <a:cubicBezTo>
                    <a:pt x="496" y="533"/>
                    <a:pt x="520" y="557"/>
                    <a:pt x="520" y="586"/>
                  </a:cubicBezTo>
                  <a:cubicBezTo>
                    <a:pt x="520" y="616"/>
                    <a:pt x="496" y="640"/>
                    <a:pt x="467" y="640"/>
                  </a:cubicBezTo>
                  <a:cubicBezTo>
                    <a:pt x="437" y="640"/>
                    <a:pt x="413" y="616"/>
                    <a:pt x="413" y="586"/>
                  </a:cubicBezTo>
                  <a:cubicBezTo>
                    <a:pt x="413" y="557"/>
                    <a:pt x="437" y="533"/>
                    <a:pt x="467" y="53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itcoin">
              <a:extLst>
                <a:ext uri="{FF2B5EF4-FFF2-40B4-BE49-F238E27FC236}">
                  <a16:creationId xmlns:a16="http://schemas.microsoft.com/office/drawing/2014/main" id="{35E4F969-9844-E363-6DE2-A112EA34B7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03724" y="9730700"/>
              <a:ext cx="353484" cy="567438"/>
            </a:xfrm>
            <a:custGeom>
              <a:avLst/>
              <a:gdLst>
                <a:gd name="T0" fmla="*/ 67 w 251"/>
                <a:gd name="T1" fmla="*/ 0 h 400"/>
                <a:gd name="T2" fmla="*/ 67 w 251"/>
                <a:gd name="T3" fmla="*/ 40 h 400"/>
                <a:gd name="T4" fmla="*/ 0 w 251"/>
                <a:gd name="T5" fmla="*/ 40 h 400"/>
                <a:gd name="T6" fmla="*/ 0 w 251"/>
                <a:gd name="T7" fmla="*/ 360 h 400"/>
                <a:gd name="T8" fmla="*/ 67 w 251"/>
                <a:gd name="T9" fmla="*/ 360 h 400"/>
                <a:gd name="T10" fmla="*/ 67 w 251"/>
                <a:gd name="T11" fmla="*/ 400 h 400"/>
                <a:gd name="T12" fmla="*/ 93 w 251"/>
                <a:gd name="T13" fmla="*/ 400 h 400"/>
                <a:gd name="T14" fmla="*/ 93 w 251"/>
                <a:gd name="T15" fmla="*/ 360 h 400"/>
                <a:gd name="T16" fmla="*/ 120 w 251"/>
                <a:gd name="T17" fmla="*/ 360 h 400"/>
                <a:gd name="T18" fmla="*/ 120 w 251"/>
                <a:gd name="T19" fmla="*/ 400 h 400"/>
                <a:gd name="T20" fmla="*/ 147 w 251"/>
                <a:gd name="T21" fmla="*/ 400 h 400"/>
                <a:gd name="T22" fmla="*/ 147 w 251"/>
                <a:gd name="T23" fmla="*/ 360 h 400"/>
                <a:gd name="T24" fmla="*/ 251 w 251"/>
                <a:gd name="T25" fmla="*/ 269 h 400"/>
                <a:gd name="T26" fmla="*/ 183 w 251"/>
                <a:gd name="T27" fmla="*/ 192 h 400"/>
                <a:gd name="T28" fmla="*/ 183 w 251"/>
                <a:gd name="T29" fmla="*/ 191 h 400"/>
                <a:gd name="T30" fmla="*/ 239 w 251"/>
                <a:gd name="T31" fmla="*/ 119 h 400"/>
                <a:gd name="T32" fmla="*/ 147 w 251"/>
                <a:gd name="T33" fmla="*/ 40 h 400"/>
                <a:gd name="T34" fmla="*/ 147 w 251"/>
                <a:gd name="T35" fmla="*/ 0 h 400"/>
                <a:gd name="T36" fmla="*/ 120 w 251"/>
                <a:gd name="T37" fmla="*/ 0 h 400"/>
                <a:gd name="T38" fmla="*/ 120 w 251"/>
                <a:gd name="T39" fmla="*/ 40 h 400"/>
                <a:gd name="T40" fmla="*/ 93 w 251"/>
                <a:gd name="T41" fmla="*/ 40 h 400"/>
                <a:gd name="T42" fmla="*/ 93 w 251"/>
                <a:gd name="T43" fmla="*/ 0 h 400"/>
                <a:gd name="T44" fmla="*/ 67 w 251"/>
                <a:gd name="T45" fmla="*/ 0 h 400"/>
                <a:gd name="T46" fmla="*/ 31 w 251"/>
                <a:gd name="T47" fmla="*/ 65 h 400"/>
                <a:gd name="T48" fmla="*/ 136 w 251"/>
                <a:gd name="T49" fmla="*/ 65 h 400"/>
                <a:gd name="T50" fmla="*/ 208 w 251"/>
                <a:gd name="T51" fmla="*/ 125 h 400"/>
                <a:gd name="T52" fmla="*/ 204 w 251"/>
                <a:gd name="T53" fmla="*/ 147 h 400"/>
                <a:gd name="T54" fmla="*/ 191 w 251"/>
                <a:gd name="T55" fmla="*/ 164 h 400"/>
                <a:gd name="T56" fmla="*/ 168 w 251"/>
                <a:gd name="T57" fmla="*/ 176 h 400"/>
                <a:gd name="T58" fmla="*/ 136 w 251"/>
                <a:gd name="T59" fmla="*/ 180 h 400"/>
                <a:gd name="T60" fmla="*/ 31 w 251"/>
                <a:gd name="T61" fmla="*/ 180 h 400"/>
                <a:gd name="T62" fmla="*/ 31 w 251"/>
                <a:gd name="T63" fmla="*/ 65 h 400"/>
                <a:gd name="T64" fmla="*/ 31 w 251"/>
                <a:gd name="T65" fmla="*/ 207 h 400"/>
                <a:gd name="T66" fmla="*/ 136 w 251"/>
                <a:gd name="T67" fmla="*/ 207 h 400"/>
                <a:gd name="T68" fmla="*/ 199 w 251"/>
                <a:gd name="T69" fmla="*/ 223 h 400"/>
                <a:gd name="T70" fmla="*/ 220 w 251"/>
                <a:gd name="T71" fmla="*/ 269 h 400"/>
                <a:gd name="T72" fmla="*/ 213 w 251"/>
                <a:gd name="T73" fmla="*/ 301 h 400"/>
                <a:gd name="T74" fmla="*/ 195 w 251"/>
                <a:gd name="T75" fmla="*/ 321 h 400"/>
                <a:gd name="T76" fmla="*/ 168 w 251"/>
                <a:gd name="T77" fmla="*/ 332 h 400"/>
                <a:gd name="T78" fmla="*/ 136 w 251"/>
                <a:gd name="T79" fmla="*/ 335 h 400"/>
                <a:gd name="T80" fmla="*/ 31 w 251"/>
                <a:gd name="T81" fmla="*/ 335 h 400"/>
                <a:gd name="T82" fmla="*/ 31 w 251"/>
                <a:gd name="T83" fmla="*/ 20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1" h="400">
                  <a:moveTo>
                    <a:pt x="67" y="0"/>
                  </a:moveTo>
                  <a:lnTo>
                    <a:pt x="67" y="40"/>
                  </a:lnTo>
                  <a:lnTo>
                    <a:pt x="0" y="40"/>
                  </a:lnTo>
                  <a:lnTo>
                    <a:pt x="0" y="360"/>
                  </a:lnTo>
                  <a:lnTo>
                    <a:pt x="67" y="360"/>
                  </a:lnTo>
                  <a:lnTo>
                    <a:pt x="67" y="400"/>
                  </a:lnTo>
                  <a:lnTo>
                    <a:pt x="93" y="400"/>
                  </a:lnTo>
                  <a:lnTo>
                    <a:pt x="93" y="360"/>
                  </a:lnTo>
                  <a:lnTo>
                    <a:pt x="120" y="360"/>
                  </a:lnTo>
                  <a:lnTo>
                    <a:pt x="120" y="400"/>
                  </a:lnTo>
                  <a:lnTo>
                    <a:pt x="147" y="400"/>
                  </a:lnTo>
                  <a:lnTo>
                    <a:pt x="147" y="360"/>
                  </a:lnTo>
                  <a:cubicBezTo>
                    <a:pt x="177" y="359"/>
                    <a:pt x="251" y="350"/>
                    <a:pt x="251" y="269"/>
                  </a:cubicBezTo>
                  <a:cubicBezTo>
                    <a:pt x="251" y="213"/>
                    <a:pt x="203" y="195"/>
                    <a:pt x="183" y="192"/>
                  </a:cubicBezTo>
                  <a:lnTo>
                    <a:pt x="183" y="191"/>
                  </a:lnTo>
                  <a:cubicBezTo>
                    <a:pt x="192" y="188"/>
                    <a:pt x="239" y="173"/>
                    <a:pt x="239" y="119"/>
                  </a:cubicBezTo>
                  <a:cubicBezTo>
                    <a:pt x="239" y="50"/>
                    <a:pt x="174" y="41"/>
                    <a:pt x="147" y="40"/>
                  </a:cubicBezTo>
                  <a:lnTo>
                    <a:pt x="147" y="0"/>
                  </a:lnTo>
                  <a:lnTo>
                    <a:pt x="120" y="0"/>
                  </a:lnTo>
                  <a:lnTo>
                    <a:pt x="120" y="40"/>
                  </a:lnTo>
                  <a:lnTo>
                    <a:pt x="93" y="40"/>
                  </a:lnTo>
                  <a:lnTo>
                    <a:pt x="93" y="0"/>
                  </a:lnTo>
                  <a:lnTo>
                    <a:pt x="67" y="0"/>
                  </a:lnTo>
                  <a:close/>
                  <a:moveTo>
                    <a:pt x="31" y="65"/>
                  </a:moveTo>
                  <a:lnTo>
                    <a:pt x="136" y="65"/>
                  </a:lnTo>
                  <a:cubicBezTo>
                    <a:pt x="184" y="65"/>
                    <a:pt x="208" y="85"/>
                    <a:pt x="208" y="125"/>
                  </a:cubicBezTo>
                  <a:cubicBezTo>
                    <a:pt x="208" y="133"/>
                    <a:pt x="207" y="140"/>
                    <a:pt x="204" y="147"/>
                  </a:cubicBezTo>
                  <a:cubicBezTo>
                    <a:pt x="201" y="153"/>
                    <a:pt x="196" y="159"/>
                    <a:pt x="191" y="164"/>
                  </a:cubicBezTo>
                  <a:cubicBezTo>
                    <a:pt x="184" y="169"/>
                    <a:pt x="177" y="173"/>
                    <a:pt x="168" y="176"/>
                  </a:cubicBezTo>
                  <a:cubicBezTo>
                    <a:pt x="159" y="179"/>
                    <a:pt x="148" y="180"/>
                    <a:pt x="136" y="180"/>
                  </a:cubicBezTo>
                  <a:lnTo>
                    <a:pt x="31" y="180"/>
                  </a:lnTo>
                  <a:lnTo>
                    <a:pt x="31" y="65"/>
                  </a:lnTo>
                  <a:close/>
                  <a:moveTo>
                    <a:pt x="31" y="207"/>
                  </a:moveTo>
                  <a:lnTo>
                    <a:pt x="136" y="207"/>
                  </a:lnTo>
                  <a:cubicBezTo>
                    <a:pt x="163" y="207"/>
                    <a:pt x="184" y="212"/>
                    <a:pt x="199" y="223"/>
                  </a:cubicBezTo>
                  <a:cubicBezTo>
                    <a:pt x="213" y="233"/>
                    <a:pt x="220" y="249"/>
                    <a:pt x="220" y="269"/>
                  </a:cubicBezTo>
                  <a:cubicBezTo>
                    <a:pt x="220" y="283"/>
                    <a:pt x="217" y="293"/>
                    <a:pt x="213" y="301"/>
                  </a:cubicBezTo>
                  <a:cubicBezTo>
                    <a:pt x="208" y="309"/>
                    <a:pt x="203" y="316"/>
                    <a:pt x="195" y="321"/>
                  </a:cubicBezTo>
                  <a:cubicBezTo>
                    <a:pt x="187" y="327"/>
                    <a:pt x="179" y="331"/>
                    <a:pt x="168" y="332"/>
                  </a:cubicBezTo>
                  <a:cubicBezTo>
                    <a:pt x="159" y="333"/>
                    <a:pt x="148" y="335"/>
                    <a:pt x="136" y="335"/>
                  </a:cubicBezTo>
                  <a:lnTo>
                    <a:pt x="31" y="335"/>
                  </a:lnTo>
                  <a:lnTo>
                    <a:pt x="31" y="20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Processor">
              <a:extLst>
                <a:ext uri="{FF2B5EF4-FFF2-40B4-BE49-F238E27FC236}">
                  <a16:creationId xmlns:a16="http://schemas.microsoft.com/office/drawing/2014/main" id="{EBB93BF3-8C54-BEFC-EBFA-93A94A4AAD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15193" y="9730699"/>
              <a:ext cx="572944" cy="567437"/>
            </a:xfrm>
            <a:custGeom>
              <a:avLst/>
              <a:gdLst>
                <a:gd name="T0" fmla="*/ 165 w 677"/>
                <a:gd name="T1" fmla="*/ 14 h 672"/>
                <a:gd name="T2" fmla="*/ 192 w 677"/>
                <a:gd name="T3" fmla="*/ 54 h 672"/>
                <a:gd name="T4" fmla="*/ 178 w 677"/>
                <a:gd name="T5" fmla="*/ 0 h 672"/>
                <a:gd name="T6" fmla="*/ 272 w 677"/>
                <a:gd name="T7" fmla="*/ 14 h 672"/>
                <a:gd name="T8" fmla="*/ 298 w 677"/>
                <a:gd name="T9" fmla="*/ 54 h 672"/>
                <a:gd name="T10" fmla="*/ 285 w 677"/>
                <a:gd name="T11" fmla="*/ 0 h 672"/>
                <a:gd name="T12" fmla="*/ 378 w 677"/>
                <a:gd name="T13" fmla="*/ 14 h 672"/>
                <a:gd name="T14" fmla="*/ 405 w 677"/>
                <a:gd name="T15" fmla="*/ 54 h 672"/>
                <a:gd name="T16" fmla="*/ 392 w 677"/>
                <a:gd name="T17" fmla="*/ 0 h 672"/>
                <a:gd name="T18" fmla="*/ 485 w 677"/>
                <a:gd name="T19" fmla="*/ 14 h 672"/>
                <a:gd name="T20" fmla="*/ 512 w 677"/>
                <a:gd name="T21" fmla="*/ 54 h 672"/>
                <a:gd name="T22" fmla="*/ 498 w 677"/>
                <a:gd name="T23" fmla="*/ 0 h 672"/>
                <a:gd name="T24" fmla="*/ 72 w 677"/>
                <a:gd name="T25" fmla="*/ 110 h 672"/>
                <a:gd name="T26" fmla="*/ 115 w 677"/>
                <a:gd name="T27" fmla="*/ 600 h 672"/>
                <a:gd name="T28" fmla="*/ 605 w 677"/>
                <a:gd name="T29" fmla="*/ 557 h 672"/>
                <a:gd name="T30" fmla="*/ 562 w 677"/>
                <a:gd name="T31" fmla="*/ 67 h 672"/>
                <a:gd name="T32" fmla="*/ 115 w 677"/>
                <a:gd name="T33" fmla="*/ 94 h 672"/>
                <a:gd name="T34" fmla="*/ 578 w 677"/>
                <a:gd name="T35" fmla="*/ 110 h 672"/>
                <a:gd name="T36" fmla="*/ 562 w 677"/>
                <a:gd name="T37" fmla="*/ 574 h 672"/>
                <a:gd name="T38" fmla="*/ 98 w 677"/>
                <a:gd name="T39" fmla="*/ 557 h 672"/>
                <a:gd name="T40" fmla="*/ 115 w 677"/>
                <a:gd name="T41" fmla="*/ 94 h 672"/>
                <a:gd name="T42" fmla="*/ 138 w 677"/>
                <a:gd name="T43" fmla="*/ 160 h 672"/>
                <a:gd name="T44" fmla="*/ 192 w 677"/>
                <a:gd name="T45" fmla="*/ 160 h 672"/>
                <a:gd name="T46" fmla="*/ 18 w 677"/>
                <a:gd name="T47" fmla="*/ 160 h 672"/>
                <a:gd name="T48" fmla="*/ 58 w 677"/>
                <a:gd name="T49" fmla="*/ 187 h 672"/>
                <a:gd name="T50" fmla="*/ 18 w 677"/>
                <a:gd name="T51" fmla="*/ 160 h 672"/>
                <a:gd name="T52" fmla="*/ 618 w 677"/>
                <a:gd name="T53" fmla="*/ 187 h 672"/>
                <a:gd name="T54" fmla="*/ 658 w 677"/>
                <a:gd name="T55" fmla="*/ 160 h 672"/>
                <a:gd name="T56" fmla="*/ 18 w 677"/>
                <a:gd name="T57" fmla="*/ 267 h 672"/>
                <a:gd name="T58" fmla="*/ 58 w 677"/>
                <a:gd name="T59" fmla="*/ 294 h 672"/>
                <a:gd name="T60" fmla="*/ 18 w 677"/>
                <a:gd name="T61" fmla="*/ 267 h 672"/>
                <a:gd name="T62" fmla="*/ 618 w 677"/>
                <a:gd name="T63" fmla="*/ 294 h 672"/>
                <a:gd name="T64" fmla="*/ 658 w 677"/>
                <a:gd name="T65" fmla="*/ 267 h 672"/>
                <a:gd name="T66" fmla="*/ 18 w 677"/>
                <a:gd name="T67" fmla="*/ 374 h 672"/>
                <a:gd name="T68" fmla="*/ 58 w 677"/>
                <a:gd name="T69" fmla="*/ 400 h 672"/>
                <a:gd name="T70" fmla="*/ 18 w 677"/>
                <a:gd name="T71" fmla="*/ 374 h 672"/>
                <a:gd name="T72" fmla="*/ 618 w 677"/>
                <a:gd name="T73" fmla="*/ 400 h 672"/>
                <a:gd name="T74" fmla="*/ 658 w 677"/>
                <a:gd name="T75" fmla="*/ 374 h 672"/>
                <a:gd name="T76" fmla="*/ 18 w 677"/>
                <a:gd name="T77" fmla="*/ 480 h 672"/>
                <a:gd name="T78" fmla="*/ 58 w 677"/>
                <a:gd name="T79" fmla="*/ 507 h 672"/>
                <a:gd name="T80" fmla="*/ 18 w 677"/>
                <a:gd name="T81" fmla="*/ 480 h 672"/>
                <a:gd name="T82" fmla="*/ 485 w 677"/>
                <a:gd name="T83" fmla="*/ 507 h 672"/>
                <a:gd name="T84" fmla="*/ 538 w 677"/>
                <a:gd name="T85" fmla="*/ 507 h 672"/>
                <a:gd name="T86" fmla="*/ 618 w 677"/>
                <a:gd name="T87" fmla="*/ 480 h 672"/>
                <a:gd name="T88" fmla="*/ 658 w 677"/>
                <a:gd name="T89" fmla="*/ 507 h 672"/>
                <a:gd name="T90" fmla="*/ 618 w 677"/>
                <a:gd name="T91" fmla="*/ 480 h 672"/>
                <a:gd name="T92" fmla="*/ 165 w 677"/>
                <a:gd name="T93" fmla="*/ 654 h 672"/>
                <a:gd name="T94" fmla="*/ 192 w 677"/>
                <a:gd name="T95" fmla="*/ 614 h 672"/>
                <a:gd name="T96" fmla="*/ 272 w 677"/>
                <a:gd name="T97" fmla="*/ 614 h 672"/>
                <a:gd name="T98" fmla="*/ 298 w 677"/>
                <a:gd name="T99" fmla="*/ 654 h 672"/>
                <a:gd name="T100" fmla="*/ 272 w 677"/>
                <a:gd name="T101" fmla="*/ 614 h 672"/>
                <a:gd name="T102" fmla="*/ 378 w 677"/>
                <a:gd name="T103" fmla="*/ 654 h 672"/>
                <a:gd name="T104" fmla="*/ 405 w 677"/>
                <a:gd name="T105" fmla="*/ 614 h 672"/>
                <a:gd name="T106" fmla="*/ 485 w 677"/>
                <a:gd name="T107" fmla="*/ 614 h 672"/>
                <a:gd name="T108" fmla="*/ 512 w 677"/>
                <a:gd name="T109" fmla="*/ 654 h 672"/>
                <a:gd name="T110" fmla="*/ 485 w 677"/>
                <a:gd name="T111" fmla="*/ 614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7" h="672">
                  <a:moveTo>
                    <a:pt x="178" y="0"/>
                  </a:moveTo>
                  <a:cubicBezTo>
                    <a:pt x="171" y="0"/>
                    <a:pt x="165" y="6"/>
                    <a:pt x="165" y="14"/>
                  </a:cubicBezTo>
                  <a:lnTo>
                    <a:pt x="165" y="54"/>
                  </a:lnTo>
                  <a:lnTo>
                    <a:pt x="192" y="54"/>
                  </a:lnTo>
                  <a:lnTo>
                    <a:pt x="192" y="14"/>
                  </a:lnTo>
                  <a:cubicBezTo>
                    <a:pt x="192" y="6"/>
                    <a:pt x="186" y="0"/>
                    <a:pt x="178" y="0"/>
                  </a:cubicBezTo>
                  <a:close/>
                  <a:moveTo>
                    <a:pt x="285" y="0"/>
                  </a:moveTo>
                  <a:cubicBezTo>
                    <a:pt x="278" y="0"/>
                    <a:pt x="272" y="6"/>
                    <a:pt x="272" y="14"/>
                  </a:cubicBezTo>
                  <a:lnTo>
                    <a:pt x="272" y="54"/>
                  </a:lnTo>
                  <a:lnTo>
                    <a:pt x="298" y="54"/>
                  </a:lnTo>
                  <a:lnTo>
                    <a:pt x="298" y="14"/>
                  </a:lnTo>
                  <a:cubicBezTo>
                    <a:pt x="299" y="6"/>
                    <a:pt x="292" y="0"/>
                    <a:pt x="285" y="0"/>
                  </a:cubicBezTo>
                  <a:close/>
                  <a:moveTo>
                    <a:pt x="392" y="0"/>
                  </a:moveTo>
                  <a:cubicBezTo>
                    <a:pt x="384" y="0"/>
                    <a:pt x="378" y="6"/>
                    <a:pt x="378" y="14"/>
                  </a:cubicBezTo>
                  <a:lnTo>
                    <a:pt x="378" y="54"/>
                  </a:lnTo>
                  <a:lnTo>
                    <a:pt x="405" y="54"/>
                  </a:lnTo>
                  <a:lnTo>
                    <a:pt x="405" y="14"/>
                  </a:lnTo>
                  <a:cubicBezTo>
                    <a:pt x="405" y="6"/>
                    <a:pt x="399" y="0"/>
                    <a:pt x="392" y="0"/>
                  </a:cubicBezTo>
                  <a:close/>
                  <a:moveTo>
                    <a:pt x="498" y="0"/>
                  </a:moveTo>
                  <a:cubicBezTo>
                    <a:pt x="491" y="0"/>
                    <a:pt x="485" y="6"/>
                    <a:pt x="485" y="14"/>
                  </a:cubicBezTo>
                  <a:lnTo>
                    <a:pt x="485" y="54"/>
                  </a:lnTo>
                  <a:lnTo>
                    <a:pt x="512" y="54"/>
                  </a:lnTo>
                  <a:lnTo>
                    <a:pt x="512" y="14"/>
                  </a:lnTo>
                  <a:cubicBezTo>
                    <a:pt x="512" y="6"/>
                    <a:pt x="506" y="0"/>
                    <a:pt x="498" y="0"/>
                  </a:cubicBezTo>
                  <a:close/>
                  <a:moveTo>
                    <a:pt x="115" y="67"/>
                  </a:moveTo>
                  <a:cubicBezTo>
                    <a:pt x="91" y="67"/>
                    <a:pt x="72" y="86"/>
                    <a:pt x="72" y="110"/>
                  </a:cubicBezTo>
                  <a:lnTo>
                    <a:pt x="72" y="557"/>
                  </a:lnTo>
                  <a:cubicBezTo>
                    <a:pt x="72" y="581"/>
                    <a:pt x="91" y="600"/>
                    <a:pt x="115" y="600"/>
                  </a:cubicBezTo>
                  <a:lnTo>
                    <a:pt x="562" y="600"/>
                  </a:lnTo>
                  <a:cubicBezTo>
                    <a:pt x="585" y="600"/>
                    <a:pt x="605" y="581"/>
                    <a:pt x="605" y="557"/>
                  </a:cubicBezTo>
                  <a:lnTo>
                    <a:pt x="605" y="110"/>
                  </a:lnTo>
                  <a:cubicBezTo>
                    <a:pt x="605" y="86"/>
                    <a:pt x="585" y="67"/>
                    <a:pt x="562" y="67"/>
                  </a:cubicBezTo>
                  <a:lnTo>
                    <a:pt x="115" y="67"/>
                  </a:lnTo>
                  <a:close/>
                  <a:moveTo>
                    <a:pt x="115" y="94"/>
                  </a:moveTo>
                  <a:lnTo>
                    <a:pt x="562" y="94"/>
                  </a:lnTo>
                  <a:cubicBezTo>
                    <a:pt x="571" y="94"/>
                    <a:pt x="578" y="101"/>
                    <a:pt x="578" y="110"/>
                  </a:cubicBezTo>
                  <a:lnTo>
                    <a:pt x="578" y="557"/>
                  </a:lnTo>
                  <a:cubicBezTo>
                    <a:pt x="578" y="566"/>
                    <a:pt x="571" y="574"/>
                    <a:pt x="562" y="574"/>
                  </a:cubicBezTo>
                  <a:lnTo>
                    <a:pt x="115" y="574"/>
                  </a:lnTo>
                  <a:cubicBezTo>
                    <a:pt x="106" y="574"/>
                    <a:pt x="98" y="566"/>
                    <a:pt x="98" y="557"/>
                  </a:cubicBezTo>
                  <a:lnTo>
                    <a:pt x="98" y="110"/>
                  </a:lnTo>
                  <a:cubicBezTo>
                    <a:pt x="98" y="101"/>
                    <a:pt x="106" y="94"/>
                    <a:pt x="115" y="94"/>
                  </a:cubicBezTo>
                  <a:close/>
                  <a:moveTo>
                    <a:pt x="165" y="134"/>
                  </a:moveTo>
                  <a:cubicBezTo>
                    <a:pt x="150" y="134"/>
                    <a:pt x="138" y="145"/>
                    <a:pt x="138" y="160"/>
                  </a:cubicBezTo>
                  <a:cubicBezTo>
                    <a:pt x="138" y="175"/>
                    <a:pt x="150" y="187"/>
                    <a:pt x="165" y="187"/>
                  </a:cubicBezTo>
                  <a:cubicBezTo>
                    <a:pt x="180" y="187"/>
                    <a:pt x="192" y="175"/>
                    <a:pt x="192" y="160"/>
                  </a:cubicBezTo>
                  <a:cubicBezTo>
                    <a:pt x="192" y="145"/>
                    <a:pt x="180" y="134"/>
                    <a:pt x="165" y="134"/>
                  </a:cubicBezTo>
                  <a:close/>
                  <a:moveTo>
                    <a:pt x="18" y="160"/>
                  </a:moveTo>
                  <a:cubicBezTo>
                    <a:pt x="0" y="160"/>
                    <a:pt x="0" y="187"/>
                    <a:pt x="18" y="187"/>
                  </a:cubicBezTo>
                  <a:lnTo>
                    <a:pt x="58" y="187"/>
                  </a:lnTo>
                  <a:lnTo>
                    <a:pt x="58" y="160"/>
                  </a:lnTo>
                  <a:lnTo>
                    <a:pt x="18" y="160"/>
                  </a:lnTo>
                  <a:close/>
                  <a:moveTo>
                    <a:pt x="618" y="160"/>
                  </a:moveTo>
                  <a:lnTo>
                    <a:pt x="618" y="187"/>
                  </a:lnTo>
                  <a:lnTo>
                    <a:pt x="658" y="187"/>
                  </a:lnTo>
                  <a:cubicBezTo>
                    <a:pt x="677" y="187"/>
                    <a:pt x="677" y="160"/>
                    <a:pt x="658" y="160"/>
                  </a:cubicBezTo>
                  <a:lnTo>
                    <a:pt x="618" y="160"/>
                  </a:lnTo>
                  <a:close/>
                  <a:moveTo>
                    <a:pt x="18" y="267"/>
                  </a:moveTo>
                  <a:cubicBezTo>
                    <a:pt x="0" y="267"/>
                    <a:pt x="0" y="294"/>
                    <a:pt x="18" y="294"/>
                  </a:cubicBezTo>
                  <a:lnTo>
                    <a:pt x="58" y="294"/>
                  </a:lnTo>
                  <a:lnTo>
                    <a:pt x="58" y="267"/>
                  </a:lnTo>
                  <a:lnTo>
                    <a:pt x="18" y="267"/>
                  </a:lnTo>
                  <a:close/>
                  <a:moveTo>
                    <a:pt x="618" y="267"/>
                  </a:moveTo>
                  <a:lnTo>
                    <a:pt x="618" y="294"/>
                  </a:lnTo>
                  <a:lnTo>
                    <a:pt x="658" y="294"/>
                  </a:lnTo>
                  <a:cubicBezTo>
                    <a:pt x="677" y="294"/>
                    <a:pt x="677" y="267"/>
                    <a:pt x="658" y="267"/>
                  </a:cubicBezTo>
                  <a:lnTo>
                    <a:pt x="618" y="267"/>
                  </a:lnTo>
                  <a:close/>
                  <a:moveTo>
                    <a:pt x="18" y="374"/>
                  </a:moveTo>
                  <a:cubicBezTo>
                    <a:pt x="0" y="373"/>
                    <a:pt x="0" y="400"/>
                    <a:pt x="18" y="400"/>
                  </a:cubicBezTo>
                  <a:lnTo>
                    <a:pt x="58" y="400"/>
                  </a:lnTo>
                  <a:lnTo>
                    <a:pt x="58" y="374"/>
                  </a:lnTo>
                  <a:lnTo>
                    <a:pt x="18" y="374"/>
                  </a:lnTo>
                  <a:close/>
                  <a:moveTo>
                    <a:pt x="618" y="374"/>
                  </a:moveTo>
                  <a:lnTo>
                    <a:pt x="618" y="400"/>
                  </a:lnTo>
                  <a:lnTo>
                    <a:pt x="658" y="400"/>
                  </a:lnTo>
                  <a:cubicBezTo>
                    <a:pt x="677" y="400"/>
                    <a:pt x="677" y="373"/>
                    <a:pt x="658" y="374"/>
                  </a:cubicBezTo>
                  <a:lnTo>
                    <a:pt x="618" y="374"/>
                  </a:lnTo>
                  <a:close/>
                  <a:moveTo>
                    <a:pt x="18" y="480"/>
                  </a:moveTo>
                  <a:cubicBezTo>
                    <a:pt x="0" y="480"/>
                    <a:pt x="0" y="507"/>
                    <a:pt x="18" y="507"/>
                  </a:cubicBezTo>
                  <a:lnTo>
                    <a:pt x="58" y="507"/>
                  </a:lnTo>
                  <a:lnTo>
                    <a:pt x="58" y="480"/>
                  </a:lnTo>
                  <a:lnTo>
                    <a:pt x="18" y="480"/>
                  </a:lnTo>
                  <a:close/>
                  <a:moveTo>
                    <a:pt x="512" y="480"/>
                  </a:moveTo>
                  <a:cubicBezTo>
                    <a:pt x="497" y="480"/>
                    <a:pt x="485" y="492"/>
                    <a:pt x="485" y="507"/>
                  </a:cubicBezTo>
                  <a:cubicBezTo>
                    <a:pt x="485" y="522"/>
                    <a:pt x="497" y="534"/>
                    <a:pt x="512" y="534"/>
                  </a:cubicBezTo>
                  <a:cubicBezTo>
                    <a:pt x="527" y="534"/>
                    <a:pt x="538" y="522"/>
                    <a:pt x="538" y="507"/>
                  </a:cubicBezTo>
                  <a:cubicBezTo>
                    <a:pt x="538" y="492"/>
                    <a:pt x="527" y="480"/>
                    <a:pt x="512" y="480"/>
                  </a:cubicBezTo>
                  <a:close/>
                  <a:moveTo>
                    <a:pt x="618" y="480"/>
                  </a:moveTo>
                  <a:lnTo>
                    <a:pt x="618" y="507"/>
                  </a:lnTo>
                  <a:lnTo>
                    <a:pt x="658" y="507"/>
                  </a:lnTo>
                  <a:cubicBezTo>
                    <a:pt x="677" y="507"/>
                    <a:pt x="677" y="480"/>
                    <a:pt x="658" y="480"/>
                  </a:cubicBezTo>
                  <a:lnTo>
                    <a:pt x="618" y="480"/>
                  </a:lnTo>
                  <a:close/>
                  <a:moveTo>
                    <a:pt x="165" y="614"/>
                  </a:moveTo>
                  <a:lnTo>
                    <a:pt x="165" y="654"/>
                  </a:lnTo>
                  <a:cubicBezTo>
                    <a:pt x="165" y="672"/>
                    <a:pt x="192" y="672"/>
                    <a:pt x="192" y="654"/>
                  </a:cubicBezTo>
                  <a:lnTo>
                    <a:pt x="192" y="614"/>
                  </a:lnTo>
                  <a:lnTo>
                    <a:pt x="165" y="614"/>
                  </a:lnTo>
                  <a:close/>
                  <a:moveTo>
                    <a:pt x="272" y="614"/>
                  </a:moveTo>
                  <a:lnTo>
                    <a:pt x="272" y="654"/>
                  </a:lnTo>
                  <a:cubicBezTo>
                    <a:pt x="272" y="672"/>
                    <a:pt x="299" y="672"/>
                    <a:pt x="298" y="654"/>
                  </a:cubicBezTo>
                  <a:lnTo>
                    <a:pt x="298" y="614"/>
                  </a:lnTo>
                  <a:lnTo>
                    <a:pt x="272" y="614"/>
                  </a:lnTo>
                  <a:close/>
                  <a:moveTo>
                    <a:pt x="378" y="614"/>
                  </a:moveTo>
                  <a:lnTo>
                    <a:pt x="378" y="654"/>
                  </a:lnTo>
                  <a:cubicBezTo>
                    <a:pt x="378" y="672"/>
                    <a:pt x="405" y="672"/>
                    <a:pt x="405" y="654"/>
                  </a:cubicBezTo>
                  <a:lnTo>
                    <a:pt x="405" y="614"/>
                  </a:lnTo>
                  <a:lnTo>
                    <a:pt x="378" y="614"/>
                  </a:lnTo>
                  <a:close/>
                  <a:moveTo>
                    <a:pt x="485" y="614"/>
                  </a:moveTo>
                  <a:lnTo>
                    <a:pt x="485" y="654"/>
                  </a:lnTo>
                  <a:cubicBezTo>
                    <a:pt x="485" y="672"/>
                    <a:pt x="512" y="672"/>
                    <a:pt x="512" y="654"/>
                  </a:cubicBezTo>
                  <a:lnTo>
                    <a:pt x="512" y="614"/>
                  </a:lnTo>
                  <a:lnTo>
                    <a:pt x="485" y="61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6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nel">
            <a:extLst>
              <a:ext uri="{FF2B5EF4-FFF2-40B4-BE49-F238E27FC236}">
                <a16:creationId xmlns:a16="http://schemas.microsoft.com/office/drawing/2014/main" id="{D18B58C9-00AB-317A-138B-4670CF3E6112}"/>
              </a:ext>
            </a:extLst>
          </p:cNvPr>
          <p:cNvSpPr/>
          <p:nvPr/>
        </p:nvSpPr>
        <p:spPr>
          <a:xfrm>
            <a:off x="-203662" y="-892949"/>
            <a:ext cx="10008524" cy="1192207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ubheader">
            <a:extLst>
              <a:ext uri="{FF2B5EF4-FFF2-40B4-BE49-F238E27FC236}">
                <a16:creationId xmlns:a16="http://schemas.microsoft.com/office/drawing/2014/main" id="{969B1C9D-C9A0-F11C-A90F-FDC7FAEDEB2C}"/>
              </a:ext>
            </a:extLst>
          </p:cNvPr>
          <p:cNvSpPr txBox="1"/>
          <p:nvPr/>
        </p:nvSpPr>
        <p:spPr>
          <a:xfrm>
            <a:off x="354674" y="565816"/>
            <a:ext cx="889185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Estratégias de Investimento com o ChatGPT</a:t>
            </a:r>
            <a:endParaRPr lang="en-US" sz="40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header">
            <a:extLst>
              <a:ext uri="{FF2B5EF4-FFF2-40B4-BE49-F238E27FC236}">
                <a16:creationId xmlns:a16="http://schemas.microsoft.com/office/drawing/2014/main" id="{D812DF14-EA06-9A9C-88C7-1C0147733654}"/>
              </a:ext>
            </a:extLst>
          </p:cNvPr>
          <p:cNvSpPr txBox="1"/>
          <p:nvPr/>
        </p:nvSpPr>
        <p:spPr>
          <a:xfrm>
            <a:off x="918556" y="2050605"/>
            <a:ext cx="7764088" cy="32781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Investir em Bitcoin requer estratégias bem definidas, e o ChatGPT pode ser uma excelente ferramenta para desenvolver e testar essas estratégias. Entre as estratégias mais comuns estão a de compra e venda, arbitragem e alocação de ativos. A estratégia de compra e venda envolve comprar Bitcoin em baixa e vender em alta, enquanto a arbitragem aproveita as diferenças de preço entre diferentes </a:t>
            </a:r>
            <a:r>
              <a:rPr lang="pt-BR" sz="16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exchanges</a:t>
            </a: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Já a alocação de ativos envolve diversificar investimentos em diferentes criptomoedas para reduzir </a:t>
            </a:r>
            <a:r>
              <a:rPr lang="pt-BR" sz="16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riscos.Você</a:t>
            </a: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pode perguntar ao ChatGPT: “Quais são as melhores estratégias de compra e venda para Bitcoin?” ou “Como posso realizar arbitragem com Bitcoin entre diferentes </a:t>
            </a:r>
            <a:r>
              <a:rPr lang="pt-BR" sz="16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exchanges</a:t>
            </a: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?” para obter orientações detalhadas.</a:t>
            </a:r>
            <a:endParaRPr lang="en-US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ubheader">
            <a:extLst>
              <a:ext uri="{FF2B5EF4-FFF2-40B4-BE49-F238E27FC236}">
                <a16:creationId xmlns:a16="http://schemas.microsoft.com/office/drawing/2014/main" id="{E57F7441-C26A-F81B-7602-E51A368FF92A}"/>
              </a:ext>
            </a:extLst>
          </p:cNvPr>
          <p:cNvSpPr txBox="1"/>
          <p:nvPr/>
        </p:nvSpPr>
        <p:spPr>
          <a:xfrm>
            <a:off x="354674" y="5585827"/>
            <a:ext cx="88918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Exercícios Práticos</a:t>
            </a:r>
            <a:endParaRPr lang="en-US" sz="40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Subheader">
            <a:extLst>
              <a:ext uri="{FF2B5EF4-FFF2-40B4-BE49-F238E27FC236}">
                <a16:creationId xmlns:a16="http://schemas.microsoft.com/office/drawing/2014/main" id="{42962A9E-4413-AD69-421B-95AC4A0AD4A8}"/>
              </a:ext>
            </a:extLst>
          </p:cNvPr>
          <p:cNvSpPr txBox="1"/>
          <p:nvPr/>
        </p:nvSpPr>
        <p:spPr>
          <a:xfrm>
            <a:off x="918556" y="6467938"/>
            <a:ext cx="7764088" cy="1431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Escolha uma estratégia de investimento e simule-a com dados históricos. Utilize o ChatGPT para realizar um </a:t>
            </a:r>
            <a:r>
              <a:rPr lang="pt-BR" sz="16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backtesting</a:t>
            </a: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dessa estratégia com o prompt: “ChatGPT, realize um </a:t>
            </a:r>
            <a:r>
              <a:rPr lang="pt-BR" sz="16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backtesting</a:t>
            </a: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uma estratégia de compra e venda de Bitcoin usando dados dos últimos 5 anos.”</a:t>
            </a:r>
            <a:endParaRPr lang="en-US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Espaço Reservado para Rodapé 42">
            <a:extLst>
              <a:ext uri="{FF2B5EF4-FFF2-40B4-BE49-F238E27FC236}">
                <a16:creationId xmlns:a16="http://schemas.microsoft.com/office/drawing/2014/main" id="{EA91F730-7983-21CB-540D-F0FC50A8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             Marclyson Rodrigues</a:t>
            </a:r>
            <a:endParaRPr lang="pt-BR" dirty="0"/>
          </a:p>
        </p:txBody>
      </p:sp>
      <p:sp>
        <p:nvSpPr>
          <p:cNvPr id="44" name="Espaço Reservado para Número de Slide 43">
            <a:extLst>
              <a:ext uri="{FF2B5EF4-FFF2-40B4-BE49-F238E27FC236}">
                <a16:creationId xmlns:a16="http://schemas.microsoft.com/office/drawing/2014/main" id="{2A3B1D1A-D21B-270E-3C58-62C5335E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62DFEEB-7724-2783-99B5-63A874441DAE}"/>
              </a:ext>
            </a:extLst>
          </p:cNvPr>
          <p:cNvGrpSpPr/>
          <p:nvPr/>
        </p:nvGrpSpPr>
        <p:grpSpPr>
          <a:xfrm>
            <a:off x="3178527" y="9730699"/>
            <a:ext cx="3244146" cy="567907"/>
            <a:chOff x="3543991" y="9730699"/>
            <a:chExt cx="3244146" cy="567907"/>
          </a:xfrm>
        </p:grpSpPr>
        <p:sp>
          <p:nvSpPr>
            <p:cNvPr id="4" name="Area Chart">
              <a:extLst>
                <a:ext uri="{FF2B5EF4-FFF2-40B4-BE49-F238E27FC236}">
                  <a16:creationId xmlns:a16="http://schemas.microsoft.com/office/drawing/2014/main" id="{364BB971-CD13-847B-A381-17E88C4F393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43991" y="9758715"/>
              <a:ext cx="561927" cy="539891"/>
            </a:xfrm>
            <a:custGeom>
              <a:avLst/>
              <a:gdLst>
                <a:gd name="T0" fmla="*/ 304 w 667"/>
                <a:gd name="T1" fmla="*/ 154 h 638"/>
                <a:gd name="T2" fmla="*/ 0 w 667"/>
                <a:gd name="T3" fmla="*/ 638 h 638"/>
                <a:gd name="T4" fmla="*/ 640 w 667"/>
                <a:gd name="T5" fmla="*/ 72 h 638"/>
                <a:gd name="T6" fmla="*/ 640 w 667"/>
                <a:gd name="T7" fmla="*/ 245 h 638"/>
                <a:gd name="T8" fmla="*/ 480 w 667"/>
                <a:gd name="T9" fmla="*/ 302 h 638"/>
                <a:gd name="T10" fmla="*/ 360 w 667"/>
                <a:gd name="T11" fmla="*/ 261 h 638"/>
                <a:gd name="T12" fmla="*/ 344 w 667"/>
                <a:gd name="T13" fmla="*/ 275 h 638"/>
                <a:gd name="T14" fmla="*/ 107 w 667"/>
                <a:gd name="T15" fmla="*/ 409 h 638"/>
                <a:gd name="T16" fmla="*/ 27 w 667"/>
                <a:gd name="T17" fmla="*/ 356 h 638"/>
                <a:gd name="T18" fmla="*/ 27 w 667"/>
                <a:gd name="T19" fmla="*/ 293 h 638"/>
                <a:gd name="T20" fmla="*/ 67 w 667"/>
                <a:gd name="T21" fmla="*/ 316 h 638"/>
                <a:gd name="T22" fmla="*/ 135 w 667"/>
                <a:gd name="T23" fmla="*/ 308 h 638"/>
                <a:gd name="T24" fmla="*/ 156 w 667"/>
                <a:gd name="T25" fmla="*/ 293 h 638"/>
                <a:gd name="T26" fmla="*/ 200 w 667"/>
                <a:gd name="T27" fmla="*/ 262 h 638"/>
                <a:gd name="T28" fmla="*/ 337 w 667"/>
                <a:gd name="T29" fmla="*/ 191 h 638"/>
                <a:gd name="T30" fmla="*/ 454 w 667"/>
                <a:gd name="T31" fmla="*/ 225 h 638"/>
                <a:gd name="T32" fmla="*/ 498 w 667"/>
                <a:gd name="T33" fmla="*/ 237 h 638"/>
                <a:gd name="T34" fmla="*/ 627 w 667"/>
                <a:gd name="T35" fmla="*/ 209 h 638"/>
                <a:gd name="T36" fmla="*/ 640 w 667"/>
                <a:gd name="T37" fmla="*/ 222 h 638"/>
                <a:gd name="T38" fmla="*/ 613 w 667"/>
                <a:gd name="T39" fmla="*/ 142 h 638"/>
                <a:gd name="T40" fmla="*/ 587 w 667"/>
                <a:gd name="T41" fmla="*/ 169 h 638"/>
                <a:gd name="T42" fmla="*/ 600 w 667"/>
                <a:gd name="T43" fmla="*/ 182 h 638"/>
                <a:gd name="T44" fmla="*/ 293 w 667"/>
                <a:gd name="T45" fmla="*/ 222 h 638"/>
                <a:gd name="T46" fmla="*/ 307 w 667"/>
                <a:gd name="T47" fmla="*/ 209 h 638"/>
                <a:gd name="T48" fmla="*/ 387 w 667"/>
                <a:gd name="T49" fmla="*/ 236 h 638"/>
                <a:gd name="T50" fmla="*/ 547 w 667"/>
                <a:gd name="T51" fmla="*/ 209 h 638"/>
                <a:gd name="T52" fmla="*/ 560 w 667"/>
                <a:gd name="T53" fmla="*/ 222 h 638"/>
                <a:gd name="T54" fmla="*/ 253 w 667"/>
                <a:gd name="T55" fmla="*/ 262 h 638"/>
                <a:gd name="T56" fmla="*/ 267 w 667"/>
                <a:gd name="T57" fmla="*/ 249 h 638"/>
                <a:gd name="T58" fmla="*/ 427 w 667"/>
                <a:gd name="T59" fmla="*/ 276 h 638"/>
                <a:gd name="T60" fmla="*/ 507 w 667"/>
                <a:gd name="T61" fmla="*/ 249 h 638"/>
                <a:gd name="T62" fmla="*/ 520 w 667"/>
                <a:gd name="T63" fmla="*/ 262 h 638"/>
                <a:gd name="T64" fmla="*/ 573 w 667"/>
                <a:gd name="T65" fmla="*/ 262 h 638"/>
                <a:gd name="T66" fmla="*/ 587 w 667"/>
                <a:gd name="T67" fmla="*/ 249 h 638"/>
                <a:gd name="T68" fmla="*/ 27 w 667"/>
                <a:gd name="T69" fmla="*/ 611 h 638"/>
                <a:gd name="T70" fmla="*/ 365 w 667"/>
                <a:gd name="T71" fmla="*/ 292 h 638"/>
                <a:gd name="T72" fmla="*/ 227 w 667"/>
                <a:gd name="T73" fmla="*/ 289 h 638"/>
                <a:gd name="T74" fmla="*/ 240 w 667"/>
                <a:gd name="T75" fmla="*/ 302 h 638"/>
                <a:gd name="T76" fmla="*/ 293 w 667"/>
                <a:gd name="T77" fmla="*/ 302 h 638"/>
                <a:gd name="T78" fmla="*/ 307 w 667"/>
                <a:gd name="T79" fmla="*/ 289 h 638"/>
                <a:gd name="T80" fmla="*/ 547 w 667"/>
                <a:gd name="T81" fmla="*/ 316 h 638"/>
                <a:gd name="T82" fmla="*/ 107 w 667"/>
                <a:gd name="T83" fmla="*/ 329 h 638"/>
                <a:gd name="T84" fmla="*/ 120 w 667"/>
                <a:gd name="T85" fmla="*/ 342 h 638"/>
                <a:gd name="T86" fmla="*/ 173 w 667"/>
                <a:gd name="T87" fmla="*/ 342 h 638"/>
                <a:gd name="T88" fmla="*/ 187 w 667"/>
                <a:gd name="T89" fmla="*/ 329 h 638"/>
                <a:gd name="T90" fmla="*/ 267 w 667"/>
                <a:gd name="T91" fmla="*/ 356 h 638"/>
                <a:gd name="T92" fmla="*/ 67 w 667"/>
                <a:gd name="T93" fmla="*/ 369 h 638"/>
                <a:gd name="T94" fmla="*/ 80 w 667"/>
                <a:gd name="T95" fmla="*/ 382 h 638"/>
                <a:gd name="T96" fmla="*/ 133 w 667"/>
                <a:gd name="T97" fmla="*/ 382 h 638"/>
                <a:gd name="T98" fmla="*/ 147 w 667"/>
                <a:gd name="T99" fmla="*/ 369 h 638"/>
                <a:gd name="T100" fmla="*/ 227 w 667"/>
                <a:gd name="T101" fmla="*/ 396 h 638"/>
                <a:gd name="T102" fmla="*/ 187 w 667"/>
                <a:gd name="T103" fmla="*/ 409 h 638"/>
                <a:gd name="T104" fmla="*/ 200 w 667"/>
                <a:gd name="T105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7" h="638">
                  <a:moveTo>
                    <a:pt x="667" y="0"/>
                  </a:moveTo>
                  <a:lnTo>
                    <a:pt x="489" y="207"/>
                  </a:lnTo>
                  <a:lnTo>
                    <a:pt x="304" y="154"/>
                  </a:lnTo>
                  <a:lnTo>
                    <a:pt x="117" y="288"/>
                  </a:lnTo>
                  <a:lnTo>
                    <a:pt x="0" y="259"/>
                  </a:lnTo>
                  <a:lnTo>
                    <a:pt x="0" y="638"/>
                  </a:lnTo>
                  <a:lnTo>
                    <a:pt x="667" y="638"/>
                  </a:lnTo>
                  <a:lnTo>
                    <a:pt x="667" y="0"/>
                  </a:lnTo>
                  <a:close/>
                  <a:moveTo>
                    <a:pt x="640" y="72"/>
                  </a:moveTo>
                  <a:lnTo>
                    <a:pt x="640" y="142"/>
                  </a:lnTo>
                  <a:lnTo>
                    <a:pt x="640" y="222"/>
                  </a:lnTo>
                  <a:lnTo>
                    <a:pt x="640" y="245"/>
                  </a:lnTo>
                  <a:lnTo>
                    <a:pt x="544" y="327"/>
                  </a:lnTo>
                  <a:lnTo>
                    <a:pt x="480" y="304"/>
                  </a:lnTo>
                  <a:cubicBezTo>
                    <a:pt x="480" y="304"/>
                    <a:pt x="480" y="303"/>
                    <a:pt x="480" y="302"/>
                  </a:cubicBezTo>
                  <a:cubicBezTo>
                    <a:pt x="480" y="295"/>
                    <a:pt x="474" y="289"/>
                    <a:pt x="467" y="289"/>
                  </a:cubicBezTo>
                  <a:cubicBezTo>
                    <a:pt x="462" y="289"/>
                    <a:pt x="458" y="291"/>
                    <a:pt x="455" y="295"/>
                  </a:cubicBezTo>
                  <a:lnTo>
                    <a:pt x="360" y="261"/>
                  </a:lnTo>
                  <a:cubicBezTo>
                    <a:pt x="360" y="254"/>
                    <a:pt x="354" y="249"/>
                    <a:pt x="347" y="249"/>
                  </a:cubicBezTo>
                  <a:cubicBezTo>
                    <a:pt x="339" y="249"/>
                    <a:pt x="333" y="255"/>
                    <a:pt x="333" y="262"/>
                  </a:cubicBezTo>
                  <a:cubicBezTo>
                    <a:pt x="333" y="269"/>
                    <a:pt x="338" y="274"/>
                    <a:pt x="344" y="275"/>
                  </a:cubicBezTo>
                  <a:lnTo>
                    <a:pt x="221" y="447"/>
                  </a:lnTo>
                  <a:lnTo>
                    <a:pt x="120" y="422"/>
                  </a:lnTo>
                  <a:cubicBezTo>
                    <a:pt x="120" y="415"/>
                    <a:pt x="114" y="409"/>
                    <a:pt x="107" y="409"/>
                  </a:cubicBezTo>
                  <a:cubicBezTo>
                    <a:pt x="102" y="409"/>
                    <a:pt x="98" y="412"/>
                    <a:pt x="95" y="416"/>
                  </a:cubicBezTo>
                  <a:lnTo>
                    <a:pt x="27" y="399"/>
                  </a:lnTo>
                  <a:lnTo>
                    <a:pt x="27" y="356"/>
                  </a:lnTo>
                  <a:cubicBezTo>
                    <a:pt x="34" y="356"/>
                    <a:pt x="40" y="350"/>
                    <a:pt x="40" y="342"/>
                  </a:cubicBezTo>
                  <a:cubicBezTo>
                    <a:pt x="40" y="335"/>
                    <a:pt x="34" y="329"/>
                    <a:pt x="27" y="329"/>
                  </a:cubicBezTo>
                  <a:lnTo>
                    <a:pt x="27" y="293"/>
                  </a:lnTo>
                  <a:lnTo>
                    <a:pt x="54" y="299"/>
                  </a:lnTo>
                  <a:cubicBezTo>
                    <a:pt x="54" y="300"/>
                    <a:pt x="53" y="301"/>
                    <a:pt x="53" y="302"/>
                  </a:cubicBezTo>
                  <a:cubicBezTo>
                    <a:pt x="53" y="310"/>
                    <a:pt x="59" y="316"/>
                    <a:pt x="67" y="316"/>
                  </a:cubicBezTo>
                  <a:cubicBezTo>
                    <a:pt x="73" y="316"/>
                    <a:pt x="78" y="312"/>
                    <a:pt x="80" y="306"/>
                  </a:cubicBezTo>
                  <a:lnTo>
                    <a:pt x="123" y="317"/>
                  </a:lnTo>
                  <a:lnTo>
                    <a:pt x="135" y="308"/>
                  </a:lnTo>
                  <a:cubicBezTo>
                    <a:pt x="137" y="313"/>
                    <a:pt x="142" y="316"/>
                    <a:pt x="147" y="316"/>
                  </a:cubicBezTo>
                  <a:cubicBezTo>
                    <a:pt x="154" y="316"/>
                    <a:pt x="160" y="310"/>
                    <a:pt x="160" y="302"/>
                  </a:cubicBezTo>
                  <a:cubicBezTo>
                    <a:pt x="160" y="299"/>
                    <a:pt x="159" y="295"/>
                    <a:pt x="156" y="293"/>
                  </a:cubicBezTo>
                  <a:lnTo>
                    <a:pt x="182" y="275"/>
                  </a:lnTo>
                  <a:cubicBezTo>
                    <a:pt x="183" y="275"/>
                    <a:pt x="185" y="276"/>
                    <a:pt x="187" y="276"/>
                  </a:cubicBezTo>
                  <a:cubicBezTo>
                    <a:pt x="194" y="276"/>
                    <a:pt x="200" y="270"/>
                    <a:pt x="200" y="262"/>
                  </a:cubicBezTo>
                  <a:cubicBezTo>
                    <a:pt x="200" y="262"/>
                    <a:pt x="200" y="262"/>
                    <a:pt x="200" y="262"/>
                  </a:cubicBezTo>
                  <a:lnTo>
                    <a:pt x="309" y="184"/>
                  </a:lnTo>
                  <a:lnTo>
                    <a:pt x="337" y="191"/>
                  </a:lnTo>
                  <a:cubicBezTo>
                    <a:pt x="340" y="194"/>
                    <a:pt x="343" y="196"/>
                    <a:pt x="347" y="196"/>
                  </a:cubicBezTo>
                  <a:cubicBezTo>
                    <a:pt x="348" y="196"/>
                    <a:pt x="349" y="195"/>
                    <a:pt x="350" y="195"/>
                  </a:cubicBezTo>
                  <a:lnTo>
                    <a:pt x="454" y="225"/>
                  </a:lnTo>
                  <a:cubicBezTo>
                    <a:pt x="455" y="231"/>
                    <a:pt x="460" y="236"/>
                    <a:pt x="467" y="236"/>
                  </a:cubicBezTo>
                  <a:cubicBezTo>
                    <a:pt x="470" y="236"/>
                    <a:pt x="474" y="234"/>
                    <a:pt x="477" y="231"/>
                  </a:cubicBezTo>
                  <a:lnTo>
                    <a:pt x="498" y="237"/>
                  </a:lnTo>
                  <a:lnTo>
                    <a:pt x="640" y="72"/>
                  </a:lnTo>
                  <a:close/>
                  <a:moveTo>
                    <a:pt x="640" y="222"/>
                  </a:moveTo>
                  <a:cubicBezTo>
                    <a:pt x="640" y="215"/>
                    <a:pt x="634" y="209"/>
                    <a:pt x="627" y="209"/>
                  </a:cubicBezTo>
                  <a:cubicBezTo>
                    <a:pt x="619" y="209"/>
                    <a:pt x="613" y="215"/>
                    <a:pt x="613" y="222"/>
                  </a:cubicBezTo>
                  <a:cubicBezTo>
                    <a:pt x="613" y="230"/>
                    <a:pt x="619" y="236"/>
                    <a:pt x="627" y="236"/>
                  </a:cubicBezTo>
                  <a:cubicBezTo>
                    <a:pt x="634" y="236"/>
                    <a:pt x="640" y="230"/>
                    <a:pt x="640" y="222"/>
                  </a:cubicBezTo>
                  <a:close/>
                  <a:moveTo>
                    <a:pt x="640" y="142"/>
                  </a:moveTo>
                  <a:cubicBezTo>
                    <a:pt x="640" y="135"/>
                    <a:pt x="634" y="129"/>
                    <a:pt x="627" y="129"/>
                  </a:cubicBezTo>
                  <a:cubicBezTo>
                    <a:pt x="619" y="129"/>
                    <a:pt x="613" y="135"/>
                    <a:pt x="613" y="142"/>
                  </a:cubicBezTo>
                  <a:cubicBezTo>
                    <a:pt x="613" y="150"/>
                    <a:pt x="619" y="156"/>
                    <a:pt x="627" y="156"/>
                  </a:cubicBezTo>
                  <a:cubicBezTo>
                    <a:pt x="634" y="156"/>
                    <a:pt x="640" y="150"/>
                    <a:pt x="640" y="142"/>
                  </a:cubicBezTo>
                  <a:close/>
                  <a:moveTo>
                    <a:pt x="587" y="169"/>
                  </a:moveTo>
                  <a:cubicBezTo>
                    <a:pt x="579" y="169"/>
                    <a:pt x="573" y="175"/>
                    <a:pt x="573" y="182"/>
                  </a:cubicBezTo>
                  <a:cubicBezTo>
                    <a:pt x="573" y="190"/>
                    <a:pt x="579" y="196"/>
                    <a:pt x="587" y="196"/>
                  </a:cubicBezTo>
                  <a:cubicBezTo>
                    <a:pt x="594" y="196"/>
                    <a:pt x="600" y="190"/>
                    <a:pt x="600" y="182"/>
                  </a:cubicBezTo>
                  <a:cubicBezTo>
                    <a:pt x="600" y="175"/>
                    <a:pt x="594" y="169"/>
                    <a:pt x="587" y="169"/>
                  </a:cubicBezTo>
                  <a:close/>
                  <a:moveTo>
                    <a:pt x="307" y="209"/>
                  </a:moveTo>
                  <a:cubicBezTo>
                    <a:pt x="299" y="209"/>
                    <a:pt x="293" y="215"/>
                    <a:pt x="293" y="222"/>
                  </a:cubicBezTo>
                  <a:cubicBezTo>
                    <a:pt x="293" y="230"/>
                    <a:pt x="299" y="236"/>
                    <a:pt x="307" y="236"/>
                  </a:cubicBezTo>
                  <a:cubicBezTo>
                    <a:pt x="314" y="236"/>
                    <a:pt x="320" y="230"/>
                    <a:pt x="320" y="222"/>
                  </a:cubicBezTo>
                  <a:cubicBezTo>
                    <a:pt x="320" y="215"/>
                    <a:pt x="314" y="209"/>
                    <a:pt x="307" y="209"/>
                  </a:cubicBezTo>
                  <a:close/>
                  <a:moveTo>
                    <a:pt x="387" y="209"/>
                  </a:moveTo>
                  <a:cubicBezTo>
                    <a:pt x="379" y="209"/>
                    <a:pt x="373" y="215"/>
                    <a:pt x="373" y="222"/>
                  </a:cubicBezTo>
                  <a:cubicBezTo>
                    <a:pt x="373" y="230"/>
                    <a:pt x="379" y="236"/>
                    <a:pt x="387" y="236"/>
                  </a:cubicBezTo>
                  <a:cubicBezTo>
                    <a:pt x="394" y="236"/>
                    <a:pt x="400" y="230"/>
                    <a:pt x="400" y="222"/>
                  </a:cubicBezTo>
                  <a:cubicBezTo>
                    <a:pt x="400" y="215"/>
                    <a:pt x="394" y="209"/>
                    <a:pt x="387" y="209"/>
                  </a:cubicBezTo>
                  <a:close/>
                  <a:moveTo>
                    <a:pt x="547" y="209"/>
                  </a:moveTo>
                  <a:cubicBezTo>
                    <a:pt x="539" y="209"/>
                    <a:pt x="533" y="215"/>
                    <a:pt x="533" y="222"/>
                  </a:cubicBezTo>
                  <a:cubicBezTo>
                    <a:pt x="533" y="230"/>
                    <a:pt x="539" y="236"/>
                    <a:pt x="547" y="236"/>
                  </a:cubicBezTo>
                  <a:cubicBezTo>
                    <a:pt x="554" y="236"/>
                    <a:pt x="560" y="230"/>
                    <a:pt x="560" y="222"/>
                  </a:cubicBezTo>
                  <a:cubicBezTo>
                    <a:pt x="560" y="215"/>
                    <a:pt x="554" y="209"/>
                    <a:pt x="547" y="209"/>
                  </a:cubicBezTo>
                  <a:close/>
                  <a:moveTo>
                    <a:pt x="267" y="249"/>
                  </a:moveTo>
                  <a:cubicBezTo>
                    <a:pt x="259" y="249"/>
                    <a:pt x="253" y="255"/>
                    <a:pt x="253" y="262"/>
                  </a:cubicBezTo>
                  <a:cubicBezTo>
                    <a:pt x="253" y="270"/>
                    <a:pt x="259" y="276"/>
                    <a:pt x="267" y="276"/>
                  </a:cubicBezTo>
                  <a:cubicBezTo>
                    <a:pt x="274" y="276"/>
                    <a:pt x="280" y="270"/>
                    <a:pt x="280" y="262"/>
                  </a:cubicBezTo>
                  <a:cubicBezTo>
                    <a:pt x="280" y="255"/>
                    <a:pt x="274" y="249"/>
                    <a:pt x="267" y="249"/>
                  </a:cubicBezTo>
                  <a:close/>
                  <a:moveTo>
                    <a:pt x="427" y="249"/>
                  </a:moveTo>
                  <a:cubicBezTo>
                    <a:pt x="419" y="249"/>
                    <a:pt x="413" y="255"/>
                    <a:pt x="413" y="262"/>
                  </a:cubicBezTo>
                  <a:cubicBezTo>
                    <a:pt x="413" y="270"/>
                    <a:pt x="419" y="276"/>
                    <a:pt x="427" y="276"/>
                  </a:cubicBezTo>
                  <a:cubicBezTo>
                    <a:pt x="434" y="276"/>
                    <a:pt x="440" y="270"/>
                    <a:pt x="440" y="262"/>
                  </a:cubicBezTo>
                  <a:cubicBezTo>
                    <a:pt x="440" y="255"/>
                    <a:pt x="434" y="249"/>
                    <a:pt x="427" y="249"/>
                  </a:cubicBezTo>
                  <a:close/>
                  <a:moveTo>
                    <a:pt x="507" y="249"/>
                  </a:moveTo>
                  <a:cubicBezTo>
                    <a:pt x="499" y="249"/>
                    <a:pt x="493" y="255"/>
                    <a:pt x="493" y="262"/>
                  </a:cubicBezTo>
                  <a:cubicBezTo>
                    <a:pt x="493" y="270"/>
                    <a:pt x="499" y="276"/>
                    <a:pt x="507" y="276"/>
                  </a:cubicBezTo>
                  <a:cubicBezTo>
                    <a:pt x="514" y="276"/>
                    <a:pt x="520" y="270"/>
                    <a:pt x="520" y="262"/>
                  </a:cubicBezTo>
                  <a:cubicBezTo>
                    <a:pt x="520" y="255"/>
                    <a:pt x="514" y="249"/>
                    <a:pt x="507" y="249"/>
                  </a:cubicBezTo>
                  <a:close/>
                  <a:moveTo>
                    <a:pt x="587" y="249"/>
                  </a:moveTo>
                  <a:cubicBezTo>
                    <a:pt x="579" y="249"/>
                    <a:pt x="573" y="255"/>
                    <a:pt x="573" y="262"/>
                  </a:cubicBezTo>
                  <a:cubicBezTo>
                    <a:pt x="573" y="270"/>
                    <a:pt x="579" y="276"/>
                    <a:pt x="587" y="276"/>
                  </a:cubicBezTo>
                  <a:cubicBezTo>
                    <a:pt x="594" y="276"/>
                    <a:pt x="600" y="270"/>
                    <a:pt x="600" y="262"/>
                  </a:cubicBezTo>
                  <a:cubicBezTo>
                    <a:pt x="600" y="255"/>
                    <a:pt x="594" y="249"/>
                    <a:pt x="587" y="249"/>
                  </a:cubicBezTo>
                  <a:close/>
                  <a:moveTo>
                    <a:pt x="640" y="280"/>
                  </a:moveTo>
                  <a:lnTo>
                    <a:pt x="640" y="611"/>
                  </a:lnTo>
                  <a:lnTo>
                    <a:pt x="27" y="611"/>
                  </a:lnTo>
                  <a:lnTo>
                    <a:pt x="27" y="426"/>
                  </a:lnTo>
                  <a:lnTo>
                    <a:pt x="232" y="477"/>
                  </a:lnTo>
                  <a:lnTo>
                    <a:pt x="365" y="292"/>
                  </a:lnTo>
                  <a:lnTo>
                    <a:pt x="550" y="357"/>
                  </a:lnTo>
                  <a:lnTo>
                    <a:pt x="640" y="280"/>
                  </a:lnTo>
                  <a:close/>
                  <a:moveTo>
                    <a:pt x="227" y="289"/>
                  </a:moveTo>
                  <a:cubicBezTo>
                    <a:pt x="219" y="289"/>
                    <a:pt x="213" y="295"/>
                    <a:pt x="213" y="302"/>
                  </a:cubicBezTo>
                  <a:cubicBezTo>
                    <a:pt x="213" y="310"/>
                    <a:pt x="219" y="316"/>
                    <a:pt x="227" y="316"/>
                  </a:cubicBezTo>
                  <a:cubicBezTo>
                    <a:pt x="234" y="316"/>
                    <a:pt x="240" y="310"/>
                    <a:pt x="240" y="302"/>
                  </a:cubicBezTo>
                  <a:cubicBezTo>
                    <a:pt x="240" y="295"/>
                    <a:pt x="234" y="289"/>
                    <a:pt x="227" y="289"/>
                  </a:cubicBezTo>
                  <a:close/>
                  <a:moveTo>
                    <a:pt x="307" y="289"/>
                  </a:moveTo>
                  <a:cubicBezTo>
                    <a:pt x="299" y="289"/>
                    <a:pt x="293" y="295"/>
                    <a:pt x="293" y="302"/>
                  </a:cubicBezTo>
                  <a:cubicBezTo>
                    <a:pt x="293" y="310"/>
                    <a:pt x="299" y="316"/>
                    <a:pt x="307" y="316"/>
                  </a:cubicBezTo>
                  <a:cubicBezTo>
                    <a:pt x="314" y="316"/>
                    <a:pt x="320" y="310"/>
                    <a:pt x="320" y="302"/>
                  </a:cubicBezTo>
                  <a:cubicBezTo>
                    <a:pt x="320" y="295"/>
                    <a:pt x="314" y="289"/>
                    <a:pt x="307" y="289"/>
                  </a:cubicBezTo>
                  <a:close/>
                  <a:moveTo>
                    <a:pt x="547" y="289"/>
                  </a:moveTo>
                  <a:cubicBezTo>
                    <a:pt x="539" y="289"/>
                    <a:pt x="533" y="295"/>
                    <a:pt x="533" y="302"/>
                  </a:cubicBezTo>
                  <a:cubicBezTo>
                    <a:pt x="533" y="310"/>
                    <a:pt x="539" y="316"/>
                    <a:pt x="547" y="316"/>
                  </a:cubicBezTo>
                  <a:cubicBezTo>
                    <a:pt x="554" y="316"/>
                    <a:pt x="560" y="310"/>
                    <a:pt x="560" y="302"/>
                  </a:cubicBezTo>
                  <a:cubicBezTo>
                    <a:pt x="560" y="295"/>
                    <a:pt x="554" y="289"/>
                    <a:pt x="547" y="289"/>
                  </a:cubicBezTo>
                  <a:close/>
                  <a:moveTo>
                    <a:pt x="107" y="329"/>
                  </a:moveTo>
                  <a:cubicBezTo>
                    <a:pt x="99" y="329"/>
                    <a:pt x="93" y="335"/>
                    <a:pt x="93" y="342"/>
                  </a:cubicBezTo>
                  <a:cubicBezTo>
                    <a:pt x="93" y="350"/>
                    <a:pt x="99" y="356"/>
                    <a:pt x="107" y="356"/>
                  </a:cubicBezTo>
                  <a:cubicBezTo>
                    <a:pt x="114" y="356"/>
                    <a:pt x="120" y="350"/>
                    <a:pt x="120" y="342"/>
                  </a:cubicBezTo>
                  <a:cubicBezTo>
                    <a:pt x="120" y="335"/>
                    <a:pt x="114" y="329"/>
                    <a:pt x="107" y="329"/>
                  </a:cubicBezTo>
                  <a:close/>
                  <a:moveTo>
                    <a:pt x="187" y="329"/>
                  </a:moveTo>
                  <a:cubicBezTo>
                    <a:pt x="179" y="329"/>
                    <a:pt x="173" y="335"/>
                    <a:pt x="173" y="342"/>
                  </a:cubicBezTo>
                  <a:cubicBezTo>
                    <a:pt x="173" y="350"/>
                    <a:pt x="179" y="356"/>
                    <a:pt x="187" y="356"/>
                  </a:cubicBezTo>
                  <a:cubicBezTo>
                    <a:pt x="194" y="356"/>
                    <a:pt x="200" y="350"/>
                    <a:pt x="200" y="342"/>
                  </a:cubicBezTo>
                  <a:cubicBezTo>
                    <a:pt x="200" y="335"/>
                    <a:pt x="194" y="329"/>
                    <a:pt x="187" y="329"/>
                  </a:cubicBezTo>
                  <a:close/>
                  <a:moveTo>
                    <a:pt x="267" y="329"/>
                  </a:moveTo>
                  <a:cubicBezTo>
                    <a:pt x="259" y="329"/>
                    <a:pt x="253" y="335"/>
                    <a:pt x="253" y="342"/>
                  </a:cubicBezTo>
                  <a:cubicBezTo>
                    <a:pt x="253" y="350"/>
                    <a:pt x="259" y="356"/>
                    <a:pt x="267" y="356"/>
                  </a:cubicBezTo>
                  <a:cubicBezTo>
                    <a:pt x="274" y="356"/>
                    <a:pt x="280" y="350"/>
                    <a:pt x="280" y="342"/>
                  </a:cubicBezTo>
                  <a:cubicBezTo>
                    <a:pt x="280" y="335"/>
                    <a:pt x="274" y="329"/>
                    <a:pt x="267" y="329"/>
                  </a:cubicBezTo>
                  <a:close/>
                  <a:moveTo>
                    <a:pt x="67" y="369"/>
                  </a:moveTo>
                  <a:cubicBezTo>
                    <a:pt x="59" y="369"/>
                    <a:pt x="53" y="375"/>
                    <a:pt x="53" y="382"/>
                  </a:cubicBezTo>
                  <a:cubicBezTo>
                    <a:pt x="53" y="390"/>
                    <a:pt x="59" y="396"/>
                    <a:pt x="67" y="396"/>
                  </a:cubicBezTo>
                  <a:cubicBezTo>
                    <a:pt x="74" y="396"/>
                    <a:pt x="80" y="390"/>
                    <a:pt x="80" y="382"/>
                  </a:cubicBezTo>
                  <a:cubicBezTo>
                    <a:pt x="80" y="375"/>
                    <a:pt x="74" y="369"/>
                    <a:pt x="67" y="369"/>
                  </a:cubicBezTo>
                  <a:close/>
                  <a:moveTo>
                    <a:pt x="147" y="369"/>
                  </a:moveTo>
                  <a:cubicBezTo>
                    <a:pt x="139" y="369"/>
                    <a:pt x="133" y="375"/>
                    <a:pt x="133" y="382"/>
                  </a:cubicBezTo>
                  <a:cubicBezTo>
                    <a:pt x="133" y="390"/>
                    <a:pt x="139" y="396"/>
                    <a:pt x="147" y="396"/>
                  </a:cubicBezTo>
                  <a:cubicBezTo>
                    <a:pt x="154" y="396"/>
                    <a:pt x="160" y="390"/>
                    <a:pt x="160" y="382"/>
                  </a:cubicBezTo>
                  <a:cubicBezTo>
                    <a:pt x="160" y="375"/>
                    <a:pt x="154" y="369"/>
                    <a:pt x="147" y="369"/>
                  </a:cubicBezTo>
                  <a:close/>
                  <a:moveTo>
                    <a:pt x="227" y="369"/>
                  </a:moveTo>
                  <a:cubicBezTo>
                    <a:pt x="219" y="369"/>
                    <a:pt x="213" y="375"/>
                    <a:pt x="213" y="382"/>
                  </a:cubicBezTo>
                  <a:cubicBezTo>
                    <a:pt x="213" y="390"/>
                    <a:pt x="219" y="396"/>
                    <a:pt x="227" y="396"/>
                  </a:cubicBezTo>
                  <a:cubicBezTo>
                    <a:pt x="234" y="396"/>
                    <a:pt x="240" y="390"/>
                    <a:pt x="240" y="382"/>
                  </a:cubicBezTo>
                  <a:cubicBezTo>
                    <a:pt x="240" y="375"/>
                    <a:pt x="234" y="369"/>
                    <a:pt x="227" y="369"/>
                  </a:cubicBezTo>
                  <a:close/>
                  <a:moveTo>
                    <a:pt x="187" y="409"/>
                  </a:moveTo>
                  <a:cubicBezTo>
                    <a:pt x="179" y="409"/>
                    <a:pt x="173" y="415"/>
                    <a:pt x="173" y="422"/>
                  </a:cubicBezTo>
                  <a:cubicBezTo>
                    <a:pt x="173" y="430"/>
                    <a:pt x="179" y="436"/>
                    <a:pt x="187" y="436"/>
                  </a:cubicBezTo>
                  <a:cubicBezTo>
                    <a:pt x="194" y="436"/>
                    <a:pt x="200" y="430"/>
                    <a:pt x="200" y="422"/>
                  </a:cubicBezTo>
                  <a:cubicBezTo>
                    <a:pt x="200" y="415"/>
                    <a:pt x="194" y="409"/>
                    <a:pt x="187" y="40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r Chart">
              <a:extLst>
                <a:ext uri="{FF2B5EF4-FFF2-40B4-BE49-F238E27FC236}">
                  <a16:creationId xmlns:a16="http://schemas.microsoft.com/office/drawing/2014/main" id="{C56A4BDF-5E18-93A9-FBCD-7CF9DD2EF1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63902" y="9730700"/>
              <a:ext cx="561926" cy="567906"/>
            </a:xfrm>
            <a:custGeom>
              <a:avLst/>
              <a:gdLst>
                <a:gd name="T0" fmla="*/ 426 w 613"/>
                <a:gd name="T1" fmla="*/ 0 h 614"/>
                <a:gd name="T2" fmla="*/ 426 w 613"/>
                <a:gd name="T3" fmla="*/ 614 h 614"/>
                <a:gd name="T4" fmla="*/ 613 w 613"/>
                <a:gd name="T5" fmla="*/ 614 h 614"/>
                <a:gd name="T6" fmla="*/ 613 w 613"/>
                <a:gd name="T7" fmla="*/ 0 h 614"/>
                <a:gd name="T8" fmla="*/ 426 w 613"/>
                <a:gd name="T9" fmla="*/ 0 h 614"/>
                <a:gd name="T10" fmla="*/ 453 w 613"/>
                <a:gd name="T11" fmla="*/ 27 h 614"/>
                <a:gd name="T12" fmla="*/ 586 w 613"/>
                <a:gd name="T13" fmla="*/ 27 h 614"/>
                <a:gd name="T14" fmla="*/ 586 w 613"/>
                <a:gd name="T15" fmla="*/ 587 h 614"/>
                <a:gd name="T16" fmla="*/ 453 w 613"/>
                <a:gd name="T17" fmla="*/ 587 h 614"/>
                <a:gd name="T18" fmla="*/ 453 w 613"/>
                <a:gd name="T19" fmla="*/ 27 h 614"/>
                <a:gd name="T20" fmla="*/ 0 w 613"/>
                <a:gd name="T21" fmla="*/ 174 h 614"/>
                <a:gd name="T22" fmla="*/ 0 w 613"/>
                <a:gd name="T23" fmla="*/ 614 h 614"/>
                <a:gd name="T24" fmla="*/ 186 w 613"/>
                <a:gd name="T25" fmla="*/ 614 h 614"/>
                <a:gd name="T26" fmla="*/ 186 w 613"/>
                <a:gd name="T27" fmla="*/ 174 h 614"/>
                <a:gd name="T28" fmla="*/ 0 w 613"/>
                <a:gd name="T29" fmla="*/ 174 h 614"/>
                <a:gd name="T30" fmla="*/ 26 w 613"/>
                <a:gd name="T31" fmla="*/ 200 h 614"/>
                <a:gd name="T32" fmla="*/ 160 w 613"/>
                <a:gd name="T33" fmla="*/ 200 h 614"/>
                <a:gd name="T34" fmla="*/ 160 w 613"/>
                <a:gd name="T35" fmla="*/ 587 h 614"/>
                <a:gd name="T36" fmla="*/ 26 w 613"/>
                <a:gd name="T37" fmla="*/ 587 h 614"/>
                <a:gd name="T38" fmla="*/ 26 w 613"/>
                <a:gd name="T39" fmla="*/ 200 h 614"/>
                <a:gd name="T40" fmla="*/ 213 w 613"/>
                <a:gd name="T41" fmla="*/ 320 h 614"/>
                <a:gd name="T42" fmla="*/ 213 w 613"/>
                <a:gd name="T43" fmla="*/ 614 h 614"/>
                <a:gd name="T44" fmla="*/ 400 w 613"/>
                <a:gd name="T45" fmla="*/ 614 h 614"/>
                <a:gd name="T46" fmla="*/ 400 w 613"/>
                <a:gd name="T47" fmla="*/ 320 h 614"/>
                <a:gd name="T48" fmla="*/ 213 w 613"/>
                <a:gd name="T49" fmla="*/ 320 h 614"/>
                <a:gd name="T50" fmla="*/ 240 w 613"/>
                <a:gd name="T51" fmla="*/ 347 h 614"/>
                <a:gd name="T52" fmla="*/ 373 w 613"/>
                <a:gd name="T53" fmla="*/ 347 h 614"/>
                <a:gd name="T54" fmla="*/ 373 w 613"/>
                <a:gd name="T55" fmla="*/ 587 h 614"/>
                <a:gd name="T56" fmla="*/ 240 w 613"/>
                <a:gd name="T57" fmla="*/ 587 h 614"/>
                <a:gd name="T58" fmla="*/ 240 w 613"/>
                <a:gd name="T59" fmla="*/ 347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3" h="614">
                  <a:moveTo>
                    <a:pt x="426" y="0"/>
                  </a:moveTo>
                  <a:lnTo>
                    <a:pt x="426" y="614"/>
                  </a:lnTo>
                  <a:lnTo>
                    <a:pt x="613" y="614"/>
                  </a:lnTo>
                  <a:lnTo>
                    <a:pt x="613" y="0"/>
                  </a:lnTo>
                  <a:lnTo>
                    <a:pt x="426" y="0"/>
                  </a:lnTo>
                  <a:close/>
                  <a:moveTo>
                    <a:pt x="453" y="27"/>
                  </a:moveTo>
                  <a:lnTo>
                    <a:pt x="586" y="27"/>
                  </a:lnTo>
                  <a:lnTo>
                    <a:pt x="586" y="587"/>
                  </a:lnTo>
                  <a:lnTo>
                    <a:pt x="453" y="587"/>
                  </a:lnTo>
                  <a:lnTo>
                    <a:pt x="453" y="27"/>
                  </a:lnTo>
                  <a:close/>
                  <a:moveTo>
                    <a:pt x="0" y="174"/>
                  </a:moveTo>
                  <a:lnTo>
                    <a:pt x="0" y="614"/>
                  </a:lnTo>
                  <a:lnTo>
                    <a:pt x="186" y="614"/>
                  </a:lnTo>
                  <a:lnTo>
                    <a:pt x="186" y="174"/>
                  </a:lnTo>
                  <a:lnTo>
                    <a:pt x="0" y="174"/>
                  </a:lnTo>
                  <a:close/>
                  <a:moveTo>
                    <a:pt x="26" y="200"/>
                  </a:moveTo>
                  <a:lnTo>
                    <a:pt x="160" y="200"/>
                  </a:lnTo>
                  <a:lnTo>
                    <a:pt x="160" y="587"/>
                  </a:lnTo>
                  <a:lnTo>
                    <a:pt x="26" y="587"/>
                  </a:lnTo>
                  <a:lnTo>
                    <a:pt x="26" y="200"/>
                  </a:lnTo>
                  <a:close/>
                  <a:moveTo>
                    <a:pt x="213" y="320"/>
                  </a:moveTo>
                  <a:lnTo>
                    <a:pt x="213" y="614"/>
                  </a:lnTo>
                  <a:lnTo>
                    <a:pt x="400" y="614"/>
                  </a:lnTo>
                  <a:lnTo>
                    <a:pt x="400" y="320"/>
                  </a:lnTo>
                  <a:lnTo>
                    <a:pt x="213" y="320"/>
                  </a:lnTo>
                  <a:close/>
                  <a:moveTo>
                    <a:pt x="240" y="347"/>
                  </a:moveTo>
                  <a:lnTo>
                    <a:pt x="373" y="347"/>
                  </a:lnTo>
                  <a:lnTo>
                    <a:pt x="373" y="587"/>
                  </a:lnTo>
                  <a:lnTo>
                    <a:pt x="240" y="587"/>
                  </a:lnTo>
                  <a:lnTo>
                    <a:pt x="240" y="34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Mind Map">
              <a:extLst>
                <a:ext uri="{FF2B5EF4-FFF2-40B4-BE49-F238E27FC236}">
                  <a16:creationId xmlns:a16="http://schemas.microsoft.com/office/drawing/2014/main" id="{79FDB626-E8AA-1AF8-1F1C-42EC09B89F9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83813" y="9730700"/>
              <a:ext cx="561926" cy="567437"/>
            </a:xfrm>
            <a:custGeom>
              <a:avLst/>
              <a:gdLst>
                <a:gd name="T0" fmla="*/ 0 w 667"/>
                <a:gd name="T1" fmla="*/ 80 h 666"/>
                <a:gd name="T2" fmla="*/ 126 w 667"/>
                <a:gd name="T3" fmla="*/ 145 h 666"/>
                <a:gd name="T4" fmla="*/ 200 w 667"/>
                <a:gd name="T5" fmla="*/ 333 h 666"/>
                <a:gd name="T6" fmla="*/ 134 w 667"/>
                <a:gd name="T7" fmla="*/ 474 h 666"/>
                <a:gd name="T8" fmla="*/ 0 w 667"/>
                <a:gd name="T9" fmla="*/ 533 h 666"/>
                <a:gd name="T10" fmla="*/ 160 w 667"/>
                <a:gd name="T11" fmla="*/ 533 h 666"/>
                <a:gd name="T12" fmla="*/ 238 w 667"/>
                <a:gd name="T13" fmla="*/ 426 h 666"/>
                <a:gd name="T14" fmla="*/ 383 w 667"/>
                <a:gd name="T15" fmla="*/ 457 h 666"/>
                <a:gd name="T16" fmla="*/ 387 w 667"/>
                <a:gd name="T17" fmla="*/ 586 h 666"/>
                <a:gd name="T18" fmla="*/ 547 w 667"/>
                <a:gd name="T19" fmla="*/ 586 h 666"/>
                <a:gd name="T20" fmla="*/ 442 w 667"/>
                <a:gd name="T21" fmla="*/ 510 h 666"/>
                <a:gd name="T22" fmla="*/ 460 w 667"/>
                <a:gd name="T23" fmla="*/ 373 h 666"/>
                <a:gd name="T24" fmla="*/ 507 w 667"/>
                <a:gd name="T25" fmla="*/ 386 h 666"/>
                <a:gd name="T26" fmla="*/ 667 w 667"/>
                <a:gd name="T27" fmla="*/ 386 h 666"/>
                <a:gd name="T28" fmla="*/ 512 w 667"/>
                <a:gd name="T29" fmla="*/ 357 h 666"/>
                <a:gd name="T30" fmla="*/ 467 w 667"/>
                <a:gd name="T31" fmla="*/ 333 h 666"/>
                <a:gd name="T32" fmla="*/ 412 w 667"/>
                <a:gd name="T33" fmla="*/ 158 h 666"/>
                <a:gd name="T34" fmla="*/ 507 w 667"/>
                <a:gd name="T35" fmla="*/ 80 h 666"/>
                <a:gd name="T36" fmla="*/ 347 w 667"/>
                <a:gd name="T37" fmla="*/ 80 h 666"/>
                <a:gd name="T38" fmla="*/ 367 w 667"/>
                <a:gd name="T39" fmla="*/ 204 h 666"/>
                <a:gd name="T40" fmla="*/ 249 w 667"/>
                <a:gd name="T41" fmla="*/ 230 h 666"/>
                <a:gd name="T42" fmla="*/ 160 w 667"/>
                <a:gd name="T43" fmla="*/ 80 h 666"/>
                <a:gd name="T44" fmla="*/ 80 w 667"/>
                <a:gd name="T45" fmla="*/ 26 h 666"/>
                <a:gd name="T46" fmla="*/ 80 w 667"/>
                <a:gd name="T47" fmla="*/ 133 h 666"/>
                <a:gd name="T48" fmla="*/ 80 w 667"/>
                <a:gd name="T49" fmla="*/ 26 h 666"/>
                <a:gd name="T50" fmla="*/ 480 w 667"/>
                <a:gd name="T51" fmla="*/ 80 h 666"/>
                <a:gd name="T52" fmla="*/ 373 w 667"/>
                <a:gd name="T53" fmla="*/ 80 h 666"/>
                <a:gd name="T54" fmla="*/ 333 w 667"/>
                <a:gd name="T55" fmla="*/ 226 h 666"/>
                <a:gd name="T56" fmla="*/ 333 w 667"/>
                <a:gd name="T57" fmla="*/ 440 h 666"/>
                <a:gd name="T58" fmla="*/ 257 w 667"/>
                <a:gd name="T59" fmla="*/ 259 h 666"/>
                <a:gd name="T60" fmla="*/ 333 w 667"/>
                <a:gd name="T61" fmla="*/ 226 h 666"/>
                <a:gd name="T62" fmla="*/ 640 w 667"/>
                <a:gd name="T63" fmla="*/ 386 h 666"/>
                <a:gd name="T64" fmla="*/ 533 w 667"/>
                <a:gd name="T65" fmla="*/ 386 h 666"/>
                <a:gd name="T66" fmla="*/ 80 w 667"/>
                <a:gd name="T67" fmla="*/ 480 h 666"/>
                <a:gd name="T68" fmla="*/ 80 w 667"/>
                <a:gd name="T69" fmla="*/ 586 h 666"/>
                <a:gd name="T70" fmla="*/ 80 w 667"/>
                <a:gd name="T71" fmla="*/ 480 h 666"/>
                <a:gd name="T72" fmla="*/ 520 w 667"/>
                <a:gd name="T73" fmla="*/ 586 h 666"/>
                <a:gd name="T74" fmla="*/ 413 w 667"/>
                <a:gd name="T75" fmla="*/ 58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7" h="666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97" y="160"/>
                    <a:pt x="113" y="154"/>
                    <a:pt x="126" y="145"/>
                  </a:cubicBezTo>
                  <a:lnTo>
                    <a:pt x="230" y="249"/>
                  </a:lnTo>
                  <a:cubicBezTo>
                    <a:pt x="211" y="272"/>
                    <a:pt x="200" y="301"/>
                    <a:pt x="200" y="333"/>
                  </a:cubicBezTo>
                  <a:cubicBezTo>
                    <a:pt x="200" y="359"/>
                    <a:pt x="208" y="384"/>
                    <a:pt x="221" y="405"/>
                  </a:cubicBezTo>
                  <a:lnTo>
                    <a:pt x="134" y="474"/>
                  </a:lnTo>
                  <a:cubicBezTo>
                    <a:pt x="119" y="461"/>
                    <a:pt x="101" y="453"/>
                    <a:pt x="80" y="453"/>
                  </a:cubicBezTo>
                  <a:cubicBezTo>
                    <a:pt x="36" y="453"/>
                    <a:pt x="0" y="489"/>
                    <a:pt x="0" y="533"/>
                  </a:cubicBezTo>
                  <a:cubicBezTo>
                    <a:pt x="0" y="577"/>
                    <a:pt x="36" y="613"/>
                    <a:pt x="80" y="613"/>
                  </a:cubicBezTo>
                  <a:cubicBezTo>
                    <a:pt x="124" y="613"/>
                    <a:pt x="160" y="577"/>
                    <a:pt x="160" y="533"/>
                  </a:cubicBezTo>
                  <a:cubicBezTo>
                    <a:pt x="160" y="519"/>
                    <a:pt x="157" y="506"/>
                    <a:pt x="150" y="495"/>
                  </a:cubicBezTo>
                  <a:lnTo>
                    <a:pt x="238" y="426"/>
                  </a:lnTo>
                  <a:cubicBezTo>
                    <a:pt x="262" y="451"/>
                    <a:pt x="296" y="466"/>
                    <a:pt x="333" y="466"/>
                  </a:cubicBezTo>
                  <a:cubicBezTo>
                    <a:pt x="351" y="466"/>
                    <a:pt x="368" y="463"/>
                    <a:pt x="383" y="457"/>
                  </a:cubicBezTo>
                  <a:lnTo>
                    <a:pt x="418" y="523"/>
                  </a:lnTo>
                  <a:cubicBezTo>
                    <a:pt x="399" y="537"/>
                    <a:pt x="387" y="560"/>
                    <a:pt x="387" y="586"/>
                  </a:cubicBezTo>
                  <a:cubicBezTo>
                    <a:pt x="387" y="630"/>
                    <a:pt x="423" y="666"/>
                    <a:pt x="467" y="666"/>
                  </a:cubicBezTo>
                  <a:cubicBezTo>
                    <a:pt x="511" y="666"/>
                    <a:pt x="547" y="630"/>
                    <a:pt x="547" y="586"/>
                  </a:cubicBezTo>
                  <a:cubicBezTo>
                    <a:pt x="547" y="542"/>
                    <a:pt x="511" y="506"/>
                    <a:pt x="467" y="506"/>
                  </a:cubicBezTo>
                  <a:cubicBezTo>
                    <a:pt x="458" y="506"/>
                    <a:pt x="450" y="508"/>
                    <a:pt x="442" y="510"/>
                  </a:cubicBezTo>
                  <a:lnTo>
                    <a:pt x="407" y="444"/>
                  </a:lnTo>
                  <a:cubicBezTo>
                    <a:pt x="432" y="427"/>
                    <a:pt x="451" y="403"/>
                    <a:pt x="460" y="373"/>
                  </a:cubicBezTo>
                  <a:lnTo>
                    <a:pt x="507" y="383"/>
                  </a:lnTo>
                  <a:cubicBezTo>
                    <a:pt x="507" y="384"/>
                    <a:pt x="507" y="385"/>
                    <a:pt x="507" y="386"/>
                  </a:cubicBezTo>
                  <a:cubicBezTo>
                    <a:pt x="507" y="430"/>
                    <a:pt x="543" y="466"/>
                    <a:pt x="587" y="466"/>
                  </a:cubicBezTo>
                  <a:cubicBezTo>
                    <a:pt x="631" y="466"/>
                    <a:pt x="667" y="430"/>
                    <a:pt x="667" y="386"/>
                  </a:cubicBezTo>
                  <a:cubicBezTo>
                    <a:pt x="667" y="342"/>
                    <a:pt x="631" y="306"/>
                    <a:pt x="587" y="306"/>
                  </a:cubicBezTo>
                  <a:cubicBezTo>
                    <a:pt x="553" y="306"/>
                    <a:pt x="524" y="327"/>
                    <a:pt x="512" y="357"/>
                  </a:cubicBezTo>
                  <a:lnTo>
                    <a:pt x="466" y="347"/>
                  </a:lnTo>
                  <a:cubicBezTo>
                    <a:pt x="467" y="343"/>
                    <a:pt x="467" y="338"/>
                    <a:pt x="467" y="333"/>
                  </a:cubicBezTo>
                  <a:cubicBezTo>
                    <a:pt x="467" y="280"/>
                    <a:pt x="436" y="235"/>
                    <a:pt x="392" y="213"/>
                  </a:cubicBezTo>
                  <a:lnTo>
                    <a:pt x="412" y="158"/>
                  </a:lnTo>
                  <a:cubicBezTo>
                    <a:pt x="417" y="159"/>
                    <a:pt x="422" y="160"/>
                    <a:pt x="427" y="160"/>
                  </a:cubicBezTo>
                  <a:cubicBezTo>
                    <a:pt x="471" y="160"/>
                    <a:pt x="507" y="124"/>
                    <a:pt x="507" y="80"/>
                  </a:cubicBezTo>
                  <a:cubicBezTo>
                    <a:pt x="507" y="36"/>
                    <a:pt x="471" y="0"/>
                    <a:pt x="427" y="0"/>
                  </a:cubicBezTo>
                  <a:cubicBezTo>
                    <a:pt x="383" y="0"/>
                    <a:pt x="347" y="36"/>
                    <a:pt x="347" y="80"/>
                  </a:cubicBezTo>
                  <a:cubicBezTo>
                    <a:pt x="347" y="109"/>
                    <a:pt x="363" y="135"/>
                    <a:pt x="387" y="149"/>
                  </a:cubicBezTo>
                  <a:lnTo>
                    <a:pt x="367" y="204"/>
                  </a:lnTo>
                  <a:cubicBezTo>
                    <a:pt x="356" y="201"/>
                    <a:pt x="345" y="200"/>
                    <a:pt x="333" y="200"/>
                  </a:cubicBezTo>
                  <a:cubicBezTo>
                    <a:pt x="302" y="200"/>
                    <a:pt x="272" y="211"/>
                    <a:pt x="249" y="230"/>
                  </a:cubicBezTo>
                  <a:lnTo>
                    <a:pt x="145" y="126"/>
                  </a:lnTo>
                  <a:cubicBezTo>
                    <a:pt x="155" y="113"/>
                    <a:pt x="160" y="97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80" y="26"/>
                  </a:moveTo>
                  <a:cubicBezTo>
                    <a:pt x="110" y="26"/>
                    <a:pt x="133" y="50"/>
                    <a:pt x="133" y="80"/>
                  </a:cubicBezTo>
                  <a:cubicBezTo>
                    <a:pt x="133" y="109"/>
                    <a:pt x="110" y="133"/>
                    <a:pt x="80" y="133"/>
                  </a:cubicBezTo>
                  <a:cubicBezTo>
                    <a:pt x="51" y="133"/>
                    <a:pt x="27" y="109"/>
                    <a:pt x="27" y="80"/>
                  </a:cubicBezTo>
                  <a:cubicBezTo>
                    <a:pt x="27" y="50"/>
                    <a:pt x="51" y="26"/>
                    <a:pt x="80" y="26"/>
                  </a:cubicBezTo>
                  <a:close/>
                  <a:moveTo>
                    <a:pt x="427" y="26"/>
                  </a:moveTo>
                  <a:cubicBezTo>
                    <a:pt x="456" y="26"/>
                    <a:pt x="480" y="50"/>
                    <a:pt x="480" y="80"/>
                  </a:cubicBezTo>
                  <a:cubicBezTo>
                    <a:pt x="480" y="109"/>
                    <a:pt x="456" y="133"/>
                    <a:pt x="427" y="133"/>
                  </a:cubicBezTo>
                  <a:cubicBezTo>
                    <a:pt x="397" y="133"/>
                    <a:pt x="373" y="109"/>
                    <a:pt x="373" y="80"/>
                  </a:cubicBezTo>
                  <a:cubicBezTo>
                    <a:pt x="373" y="50"/>
                    <a:pt x="397" y="26"/>
                    <a:pt x="427" y="26"/>
                  </a:cubicBezTo>
                  <a:close/>
                  <a:moveTo>
                    <a:pt x="333" y="226"/>
                  </a:moveTo>
                  <a:cubicBezTo>
                    <a:pt x="393" y="226"/>
                    <a:pt x="440" y="274"/>
                    <a:pt x="440" y="333"/>
                  </a:cubicBezTo>
                  <a:cubicBezTo>
                    <a:pt x="440" y="392"/>
                    <a:pt x="393" y="440"/>
                    <a:pt x="333" y="440"/>
                  </a:cubicBezTo>
                  <a:cubicBezTo>
                    <a:pt x="274" y="440"/>
                    <a:pt x="227" y="392"/>
                    <a:pt x="227" y="333"/>
                  </a:cubicBezTo>
                  <a:cubicBezTo>
                    <a:pt x="227" y="304"/>
                    <a:pt x="238" y="278"/>
                    <a:pt x="257" y="259"/>
                  </a:cubicBezTo>
                  <a:cubicBezTo>
                    <a:pt x="258" y="258"/>
                    <a:pt x="259" y="257"/>
                    <a:pt x="259" y="256"/>
                  </a:cubicBezTo>
                  <a:cubicBezTo>
                    <a:pt x="278" y="238"/>
                    <a:pt x="305" y="226"/>
                    <a:pt x="333" y="226"/>
                  </a:cubicBezTo>
                  <a:close/>
                  <a:moveTo>
                    <a:pt x="587" y="333"/>
                  </a:moveTo>
                  <a:cubicBezTo>
                    <a:pt x="616" y="333"/>
                    <a:pt x="640" y="357"/>
                    <a:pt x="640" y="386"/>
                  </a:cubicBezTo>
                  <a:cubicBezTo>
                    <a:pt x="640" y="416"/>
                    <a:pt x="616" y="440"/>
                    <a:pt x="587" y="440"/>
                  </a:cubicBezTo>
                  <a:cubicBezTo>
                    <a:pt x="557" y="440"/>
                    <a:pt x="533" y="416"/>
                    <a:pt x="533" y="386"/>
                  </a:cubicBezTo>
                  <a:cubicBezTo>
                    <a:pt x="533" y="357"/>
                    <a:pt x="557" y="333"/>
                    <a:pt x="587" y="333"/>
                  </a:cubicBezTo>
                  <a:close/>
                  <a:moveTo>
                    <a:pt x="80" y="480"/>
                  </a:moveTo>
                  <a:cubicBezTo>
                    <a:pt x="110" y="480"/>
                    <a:pt x="133" y="503"/>
                    <a:pt x="133" y="533"/>
                  </a:cubicBezTo>
                  <a:cubicBezTo>
                    <a:pt x="133" y="563"/>
                    <a:pt x="110" y="586"/>
                    <a:pt x="80" y="586"/>
                  </a:cubicBezTo>
                  <a:cubicBezTo>
                    <a:pt x="51" y="586"/>
                    <a:pt x="27" y="563"/>
                    <a:pt x="27" y="533"/>
                  </a:cubicBezTo>
                  <a:cubicBezTo>
                    <a:pt x="27" y="503"/>
                    <a:pt x="51" y="480"/>
                    <a:pt x="80" y="480"/>
                  </a:cubicBezTo>
                  <a:close/>
                  <a:moveTo>
                    <a:pt x="467" y="533"/>
                  </a:moveTo>
                  <a:cubicBezTo>
                    <a:pt x="496" y="533"/>
                    <a:pt x="520" y="557"/>
                    <a:pt x="520" y="586"/>
                  </a:cubicBezTo>
                  <a:cubicBezTo>
                    <a:pt x="520" y="616"/>
                    <a:pt x="496" y="640"/>
                    <a:pt x="467" y="640"/>
                  </a:cubicBezTo>
                  <a:cubicBezTo>
                    <a:pt x="437" y="640"/>
                    <a:pt x="413" y="616"/>
                    <a:pt x="413" y="586"/>
                  </a:cubicBezTo>
                  <a:cubicBezTo>
                    <a:pt x="413" y="557"/>
                    <a:pt x="437" y="533"/>
                    <a:pt x="467" y="53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itcoin">
              <a:extLst>
                <a:ext uri="{FF2B5EF4-FFF2-40B4-BE49-F238E27FC236}">
                  <a16:creationId xmlns:a16="http://schemas.microsoft.com/office/drawing/2014/main" id="{35E4F969-9844-E363-6DE2-A112EA34B7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03724" y="9730700"/>
              <a:ext cx="353484" cy="567438"/>
            </a:xfrm>
            <a:custGeom>
              <a:avLst/>
              <a:gdLst>
                <a:gd name="T0" fmla="*/ 67 w 251"/>
                <a:gd name="T1" fmla="*/ 0 h 400"/>
                <a:gd name="T2" fmla="*/ 67 w 251"/>
                <a:gd name="T3" fmla="*/ 40 h 400"/>
                <a:gd name="T4" fmla="*/ 0 w 251"/>
                <a:gd name="T5" fmla="*/ 40 h 400"/>
                <a:gd name="T6" fmla="*/ 0 w 251"/>
                <a:gd name="T7" fmla="*/ 360 h 400"/>
                <a:gd name="T8" fmla="*/ 67 w 251"/>
                <a:gd name="T9" fmla="*/ 360 h 400"/>
                <a:gd name="T10" fmla="*/ 67 w 251"/>
                <a:gd name="T11" fmla="*/ 400 h 400"/>
                <a:gd name="T12" fmla="*/ 93 w 251"/>
                <a:gd name="T13" fmla="*/ 400 h 400"/>
                <a:gd name="T14" fmla="*/ 93 w 251"/>
                <a:gd name="T15" fmla="*/ 360 h 400"/>
                <a:gd name="T16" fmla="*/ 120 w 251"/>
                <a:gd name="T17" fmla="*/ 360 h 400"/>
                <a:gd name="T18" fmla="*/ 120 w 251"/>
                <a:gd name="T19" fmla="*/ 400 h 400"/>
                <a:gd name="T20" fmla="*/ 147 w 251"/>
                <a:gd name="T21" fmla="*/ 400 h 400"/>
                <a:gd name="T22" fmla="*/ 147 w 251"/>
                <a:gd name="T23" fmla="*/ 360 h 400"/>
                <a:gd name="T24" fmla="*/ 251 w 251"/>
                <a:gd name="T25" fmla="*/ 269 h 400"/>
                <a:gd name="T26" fmla="*/ 183 w 251"/>
                <a:gd name="T27" fmla="*/ 192 h 400"/>
                <a:gd name="T28" fmla="*/ 183 w 251"/>
                <a:gd name="T29" fmla="*/ 191 h 400"/>
                <a:gd name="T30" fmla="*/ 239 w 251"/>
                <a:gd name="T31" fmla="*/ 119 h 400"/>
                <a:gd name="T32" fmla="*/ 147 w 251"/>
                <a:gd name="T33" fmla="*/ 40 h 400"/>
                <a:gd name="T34" fmla="*/ 147 w 251"/>
                <a:gd name="T35" fmla="*/ 0 h 400"/>
                <a:gd name="T36" fmla="*/ 120 w 251"/>
                <a:gd name="T37" fmla="*/ 0 h 400"/>
                <a:gd name="T38" fmla="*/ 120 w 251"/>
                <a:gd name="T39" fmla="*/ 40 h 400"/>
                <a:gd name="T40" fmla="*/ 93 w 251"/>
                <a:gd name="T41" fmla="*/ 40 h 400"/>
                <a:gd name="T42" fmla="*/ 93 w 251"/>
                <a:gd name="T43" fmla="*/ 0 h 400"/>
                <a:gd name="T44" fmla="*/ 67 w 251"/>
                <a:gd name="T45" fmla="*/ 0 h 400"/>
                <a:gd name="T46" fmla="*/ 31 w 251"/>
                <a:gd name="T47" fmla="*/ 65 h 400"/>
                <a:gd name="T48" fmla="*/ 136 w 251"/>
                <a:gd name="T49" fmla="*/ 65 h 400"/>
                <a:gd name="T50" fmla="*/ 208 w 251"/>
                <a:gd name="T51" fmla="*/ 125 h 400"/>
                <a:gd name="T52" fmla="*/ 204 w 251"/>
                <a:gd name="T53" fmla="*/ 147 h 400"/>
                <a:gd name="T54" fmla="*/ 191 w 251"/>
                <a:gd name="T55" fmla="*/ 164 h 400"/>
                <a:gd name="T56" fmla="*/ 168 w 251"/>
                <a:gd name="T57" fmla="*/ 176 h 400"/>
                <a:gd name="T58" fmla="*/ 136 w 251"/>
                <a:gd name="T59" fmla="*/ 180 h 400"/>
                <a:gd name="T60" fmla="*/ 31 w 251"/>
                <a:gd name="T61" fmla="*/ 180 h 400"/>
                <a:gd name="T62" fmla="*/ 31 w 251"/>
                <a:gd name="T63" fmla="*/ 65 h 400"/>
                <a:gd name="T64" fmla="*/ 31 w 251"/>
                <a:gd name="T65" fmla="*/ 207 h 400"/>
                <a:gd name="T66" fmla="*/ 136 w 251"/>
                <a:gd name="T67" fmla="*/ 207 h 400"/>
                <a:gd name="T68" fmla="*/ 199 w 251"/>
                <a:gd name="T69" fmla="*/ 223 h 400"/>
                <a:gd name="T70" fmla="*/ 220 w 251"/>
                <a:gd name="T71" fmla="*/ 269 h 400"/>
                <a:gd name="T72" fmla="*/ 213 w 251"/>
                <a:gd name="T73" fmla="*/ 301 h 400"/>
                <a:gd name="T74" fmla="*/ 195 w 251"/>
                <a:gd name="T75" fmla="*/ 321 h 400"/>
                <a:gd name="T76" fmla="*/ 168 w 251"/>
                <a:gd name="T77" fmla="*/ 332 h 400"/>
                <a:gd name="T78" fmla="*/ 136 w 251"/>
                <a:gd name="T79" fmla="*/ 335 h 400"/>
                <a:gd name="T80" fmla="*/ 31 w 251"/>
                <a:gd name="T81" fmla="*/ 335 h 400"/>
                <a:gd name="T82" fmla="*/ 31 w 251"/>
                <a:gd name="T83" fmla="*/ 20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1" h="400">
                  <a:moveTo>
                    <a:pt x="67" y="0"/>
                  </a:moveTo>
                  <a:lnTo>
                    <a:pt x="67" y="40"/>
                  </a:lnTo>
                  <a:lnTo>
                    <a:pt x="0" y="40"/>
                  </a:lnTo>
                  <a:lnTo>
                    <a:pt x="0" y="360"/>
                  </a:lnTo>
                  <a:lnTo>
                    <a:pt x="67" y="360"/>
                  </a:lnTo>
                  <a:lnTo>
                    <a:pt x="67" y="400"/>
                  </a:lnTo>
                  <a:lnTo>
                    <a:pt x="93" y="400"/>
                  </a:lnTo>
                  <a:lnTo>
                    <a:pt x="93" y="360"/>
                  </a:lnTo>
                  <a:lnTo>
                    <a:pt x="120" y="360"/>
                  </a:lnTo>
                  <a:lnTo>
                    <a:pt x="120" y="400"/>
                  </a:lnTo>
                  <a:lnTo>
                    <a:pt x="147" y="400"/>
                  </a:lnTo>
                  <a:lnTo>
                    <a:pt x="147" y="360"/>
                  </a:lnTo>
                  <a:cubicBezTo>
                    <a:pt x="177" y="359"/>
                    <a:pt x="251" y="350"/>
                    <a:pt x="251" y="269"/>
                  </a:cubicBezTo>
                  <a:cubicBezTo>
                    <a:pt x="251" y="213"/>
                    <a:pt x="203" y="195"/>
                    <a:pt x="183" y="192"/>
                  </a:cubicBezTo>
                  <a:lnTo>
                    <a:pt x="183" y="191"/>
                  </a:lnTo>
                  <a:cubicBezTo>
                    <a:pt x="192" y="188"/>
                    <a:pt x="239" y="173"/>
                    <a:pt x="239" y="119"/>
                  </a:cubicBezTo>
                  <a:cubicBezTo>
                    <a:pt x="239" y="50"/>
                    <a:pt x="174" y="41"/>
                    <a:pt x="147" y="40"/>
                  </a:cubicBezTo>
                  <a:lnTo>
                    <a:pt x="147" y="0"/>
                  </a:lnTo>
                  <a:lnTo>
                    <a:pt x="120" y="0"/>
                  </a:lnTo>
                  <a:lnTo>
                    <a:pt x="120" y="40"/>
                  </a:lnTo>
                  <a:lnTo>
                    <a:pt x="93" y="40"/>
                  </a:lnTo>
                  <a:lnTo>
                    <a:pt x="93" y="0"/>
                  </a:lnTo>
                  <a:lnTo>
                    <a:pt x="67" y="0"/>
                  </a:lnTo>
                  <a:close/>
                  <a:moveTo>
                    <a:pt x="31" y="65"/>
                  </a:moveTo>
                  <a:lnTo>
                    <a:pt x="136" y="65"/>
                  </a:lnTo>
                  <a:cubicBezTo>
                    <a:pt x="184" y="65"/>
                    <a:pt x="208" y="85"/>
                    <a:pt x="208" y="125"/>
                  </a:cubicBezTo>
                  <a:cubicBezTo>
                    <a:pt x="208" y="133"/>
                    <a:pt x="207" y="140"/>
                    <a:pt x="204" y="147"/>
                  </a:cubicBezTo>
                  <a:cubicBezTo>
                    <a:pt x="201" y="153"/>
                    <a:pt x="196" y="159"/>
                    <a:pt x="191" y="164"/>
                  </a:cubicBezTo>
                  <a:cubicBezTo>
                    <a:pt x="184" y="169"/>
                    <a:pt x="177" y="173"/>
                    <a:pt x="168" y="176"/>
                  </a:cubicBezTo>
                  <a:cubicBezTo>
                    <a:pt x="159" y="179"/>
                    <a:pt x="148" y="180"/>
                    <a:pt x="136" y="180"/>
                  </a:cubicBezTo>
                  <a:lnTo>
                    <a:pt x="31" y="180"/>
                  </a:lnTo>
                  <a:lnTo>
                    <a:pt x="31" y="65"/>
                  </a:lnTo>
                  <a:close/>
                  <a:moveTo>
                    <a:pt x="31" y="207"/>
                  </a:moveTo>
                  <a:lnTo>
                    <a:pt x="136" y="207"/>
                  </a:lnTo>
                  <a:cubicBezTo>
                    <a:pt x="163" y="207"/>
                    <a:pt x="184" y="212"/>
                    <a:pt x="199" y="223"/>
                  </a:cubicBezTo>
                  <a:cubicBezTo>
                    <a:pt x="213" y="233"/>
                    <a:pt x="220" y="249"/>
                    <a:pt x="220" y="269"/>
                  </a:cubicBezTo>
                  <a:cubicBezTo>
                    <a:pt x="220" y="283"/>
                    <a:pt x="217" y="293"/>
                    <a:pt x="213" y="301"/>
                  </a:cubicBezTo>
                  <a:cubicBezTo>
                    <a:pt x="208" y="309"/>
                    <a:pt x="203" y="316"/>
                    <a:pt x="195" y="321"/>
                  </a:cubicBezTo>
                  <a:cubicBezTo>
                    <a:pt x="187" y="327"/>
                    <a:pt x="179" y="331"/>
                    <a:pt x="168" y="332"/>
                  </a:cubicBezTo>
                  <a:cubicBezTo>
                    <a:pt x="159" y="333"/>
                    <a:pt x="148" y="335"/>
                    <a:pt x="136" y="335"/>
                  </a:cubicBezTo>
                  <a:lnTo>
                    <a:pt x="31" y="335"/>
                  </a:lnTo>
                  <a:lnTo>
                    <a:pt x="31" y="20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Processor">
              <a:extLst>
                <a:ext uri="{FF2B5EF4-FFF2-40B4-BE49-F238E27FC236}">
                  <a16:creationId xmlns:a16="http://schemas.microsoft.com/office/drawing/2014/main" id="{EBB93BF3-8C54-BEFC-EBFA-93A94A4AAD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15193" y="9730699"/>
              <a:ext cx="572944" cy="567437"/>
            </a:xfrm>
            <a:custGeom>
              <a:avLst/>
              <a:gdLst>
                <a:gd name="T0" fmla="*/ 165 w 677"/>
                <a:gd name="T1" fmla="*/ 14 h 672"/>
                <a:gd name="T2" fmla="*/ 192 w 677"/>
                <a:gd name="T3" fmla="*/ 54 h 672"/>
                <a:gd name="T4" fmla="*/ 178 w 677"/>
                <a:gd name="T5" fmla="*/ 0 h 672"/>
                <a:gd name="T6" fmla="*/ 272 w 677"/>
                <a:gd name="T7" fmla="*/ 14 h 672"/>
                <a:gd name="T8" fmla="*/ 298 w 677"/>
                <a:gd name="T9" fmla="*/ 54 h 672"/>
                <a:gd name="T10" fmla="*/ 285 w 677"/>
                <a:gd name="T11" fmla="*/ 0 h 672"/>
                <a:gd name="T12" fmla="*/ 378 w 677"/>
                <a:gd name="T13" fmla="*/ 14 h 672"/>
                <a:gd name="T14" fmla="*/ 405 w 677"/>
                <a:gd name="T15" fmla="*/ 54 h 672"/>
                <a:gd name="T16" fmla="*/ 392 w 677"/>
                <a:gd name="T17" fmla="*/ 0 h 672"/>
                <a:gd name="T18" fmla="*/ 485 w 677"/>
                <a:gd name="T19" fmla="*/ 14 h 672"/>
                <a:gd name="T20" fmla="*/ 512 w 677"/>
                <a:gd name="T21" fmla="*/ 54 h 672"/>
                <a:gd name="T22" fmla="*/ 498 w 677"/>
                <a:gd name="T23" fmla="*/ 0 h 672"/>
                <a:gd name="T24" fmla="*/ 72 w 677"/>
                <a:gd name="T25" fmla="*/ 110 h 672"/>
                <a:gd name="T26" fmla="*/ 115 w 677"/>
                <a:gd name="T27" fmla="*/ 600 h 672"/>
                <a:gd name="T28" fmla="*/ 605 w 677"/>
                <a:gd name="T29" fmla="*/ 557 h 672"/>
                <a:gd name="T30" fmla="*/ 562 w 677"/>
                <a:gd name="T31" fmla="*/ 67 h 672"/>
                <a:gd name="T32" fmla="*/ 115 w 677"/>
                <a:gd name="T33" fmla="*/ 94 h 672"/>
                <a:gd name="T34" fmla="*/ 578 w 677"/>
                <a:gd name="T35" fmla="*/ 110 h 672"/>
                <a:gd name="T36" fmla="*/ 562 w 677"/>
                <a:gd name="T37" fmla="*/ 574 h 672"/>
                <a:gd name="T38" fmla="*/ 98 w 677"/>
                <a:gd name="T39" fmla="*/ 557 h 672"/>
                <a:gd name="T40" fmla="*/ 115 w 677"/>
                <a:gd name="T41" fmla="*/ 94 h 672"/>
                <a:gd name="T42" fmla="*/ 138 w 677"/>
                <a:gd name="T43" fmla="*/ 160 h 672"/>
                <a:gd name="T44" fmla="*/ 192 w 677"/>
                <a:gd name="T45" fmla="*/ 160 h 672"/>
                <a:gd name="T46" fmla="*/ 18 w 677"/>
                <a:gd name="T47" fmla="*/ 160 h 672"/>
                <a:gd name="T48" fmla="*/ 58 w 677"/>
                <a:gd name="T49" fmla="*/ 187 h 672"/>
                <a:gd name="T50" fmla="*/ 18 w 677"/>
                <a:gd name="T51" fmla="*/ 160 h 672"/>
                <a:gd name="T52" fmla="*/ 618 w 677"/>
                <a:gd name="T53" fmla="*/ 187 h 672"/>
                <a:gd name="T54" fmla="*/ 658 w 677"/>
                <a:gd name="T55" fmla="*/ 160 h 672"/>
                <a:gd name="T56" fmla="*/ 18 w 677"/>
                <a:gd name="T57" fmla="*/ 267 h 672"/>
                <a:gd name="T58" fmla="*/ 58 w 677"/>
                <a:gd name="T59" fmla="*/ 294 h 672"/>
                <a:gd name="T60" fmla="*/ 18 w 677"/>
                <a:gd name="T61" fmla="*/ 267 h 672"/>
                <a:gd name="T62" fmla="*/ 618 w 677"/>
                <a:gd name="T63" fmla="*/ 294 h 672"/>
                <a:gd name="T64" fmla="*/ 658 w 677"/>
                <a:gd name="T65" fmla="*/ 267 h 672"/>
                <a:gd name="T66" fmla="*/ 18 w 677"/>
                <a:gd name="T67" fmla="*/ 374 h 672"/>
                <a:gd name="T68" fmla="*/ 58 w 677"/>
                <a:gd name="T69" fmla="*/ 400 h 672"/>
                <a:gd name="T70" fmla="*/ 18 w 677"/>
                <a:gd name="T71" fmla="*/ 374 h 672"/>
                <a:gd name="T72" fmla="*/ 618 w 677"/>
                <a:gd name="T73" fmla="*/ 400 h 672"/>
                <a:gd name="T74" fmla="*/ 658 w 677"/>
                <a:gd name="T75" fmla="*/ 374 h 672"/>
                <a:gd name="T76" fmla="*/ 18 w 677"/>
                <a:gd name="T77" fmla="*/ 480 h 672"/>
                <a:gd name="T78" fmla="*/ 58 w 677"/>
                <a:gd name="T79" fmla="*/ 507 h 672"/>
                <a:gd name="T80" fmla="*/ 18 w 677"/>
                <a:gd name="T81" fmla="*/ 480 h 672"/>
                <a:gd name="T82" fmla="*/ 485 w 677"/>
                <a:gd name="T83" fmla="*/ 507 h 672"/>
                <a:gd name="T84" fmla="*/ 538 w 677"/>
                <a:gd name="T85" fmla="*/ 507 h 672"/>
                <a:gd name="T86" fmla="*/ 618 w 677"/>
                <a:gd name="T87" fmla="*/ 480 h 672"/>
                <a:gd name="T88" fmla="*/ 658 w 677"/>
                <a:gd name="T89" fmla="*/ 507 h 672"/>
                <a:gd name="T90" fmla="*/ 618 w 677"/>
                <a:gd name="T91" fmla="*/ 480 h 672"/>
                <a:gd name="T92" fmla="*/ 165 w 677"/>
                <a:gd name="T93" fmla="*/ 654 h 672"/>
                <a:gd name="T94" fmla="*/ 192 w 677"/>
                <a:gd name="T95" fmla="*/ 614 h 672"/>
                <a:gd name="T96" fmla="*/ 272 w 677"/>
                <a:gd name="T97" fmla="*/ 614 h 672"/>
                <a:gd name="T98" fmla="*/ 298 w 677"/>
                <a:gd name="T99" fmla="*/ 654 h 672"/>
                <a:gd name="T100" fmla="*/ 272 w 677"/>
                <a:gd name="T101" fmla="*/ 614 h 672"/>
                <a:gd name="T102" fmla="*/ 378 w 677"/>
                <a:gd name="T103" fmla="*/ 654 h 672"/>
                <a:gd name="T104" fmla="*/ 405 w 677"/>
                <a:gd name="T105" fmla="*/ 614 h 672"/>
                <a:gd name="T106" fmla="*/ 485 w 677"/>
                <a:gd name="T107" fmla="*/ 614 h 672"/>
                <a:gd name="T108" fmla="*/ 512 w 677"/>
                <a:gd name="T109" fmla="*/ 654 h 672"/>
                <a:gd name="T110" fmla="*/ 485 w 677"/>
                <a:gd name="T111" fmla="*/ 614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7" h="672">
                  <a:moveTo>
                    <a:pt x="178" y="0"/>
                  </a:moveTo>
                  <a:cubicBezTo>
                    <a:pt x="171" y="0"/>
                    <a:pt x="165" y="6"/>
                    <a:pt x="165" y="14"/>
                  </a:cubicBezTo>
                  <a:lnTo>
                    <a:pt x="165" y="54"/>
                  </a:lnTo>
                  <a:lnTo>
                    <a:pt x="192" y="54"/>
                  </a:lnTo>
                  <a:lnTo>
                    <a:pt x="192" y="14"/>
                  </a:lnTo>
                  <a:cubicBezTo>
                    <a:pt x="192" y="6"/>
                    <a:pt x="186" y="0"/>
                    <a:pt x="178" y="0"/>
                  </a:cubicBezTo>
                  <a:close/>
                  <a:moveTo>
                    <a:pt x="285" y="0"/>
                  </a:moveTo>
                  <a:cubicBezTo>
                    <a:pt x="278" y="0"/>
                    <a:pt x="272" y="6"/>
                    <a:pt x="272" y="14"/>
                  </a:cubicBezTo>
                  <a:lnTo>
                    <a:pt x="272" y="54"/>
                  </a:lnTo>
                  <a:lnTo>
                    <a:pt x="298" y="54"/>
                  </a:lnTo>
                  <a:lnTo>
                    <a:pt x="298" y="14"/>
                  </a:lnTo>
                  <a:cubicBezTo>
                    <a:pt x="299" y="6"/>
                    <a:pt x="292" y="0"/>
                    <a:pt x="285" y="0"/>
                  </a:cubicBezTo>
                  <a:close/>
                  <a:moveTo>
                    <a:pt x="392" y="0"/>
                  </a:moveTo>
                  <a:cubicBezTo>
                    <a:pt x="384" y="0"/>
                    <a:pt x="378" y="6"/>
                    <a:pt x="378" y="14"/>
                  </a:cubicBezTo>
                  <a:lnTo>
                    <a:pt x="378" y="54"/>
                  </a:lnTo>
                  <a:lnTo>
                    <a:pt x="405" y="54"/>
                  </a:lnTo>
                  <a:lnTo>
                    <a:pt x="405" y="14"/>
                  </a:lnTo>
                  <a:cubicBezTo>
                    <a:pt x="405" y="6"/>
                    <a:pt x="399" y="0"/>
                    <a:pt x="392" y="0"/>
                  </a:cubicBezTo>
                  <a:close/>
                  <a:moveTo>
                    <a:pt x="498" y="0"/>
                  </a:moveTo>
                  <a:cubicBezTo>
                    <a:pt x="491" y="0"/>
                    <a:pt x="485" y="6"/>
                    <a:pt x="485" y="14"/>
                  </a:cubicBezTo>
                  <a:lnTo>
                    <a:pt x="485" y="54"/>
                  </a:lnTo>
                  <a:lnTo>
                    <a:pt x="512" y="54"/>
                  </a:lnTo>
                  <a:lnTo>
                    <a:pt x="512" y="14"/>
                  </a:lnTo>
                  <a:cubicBezTo>
                    <a:pt x="512" y="6"/>
                    <a:pt x="506" y="0"/>
                    <a:pt x="498" y="0"/>
                  </a:cubicBezTo>
                  <a:close/>
                  <a:moveTo>
                    <a:pt x="115" y="67"/>
                  </a:moveTo>
                  <a:cubicBezTo>
                    <a:pt x="91" y="67"/>
                    <a:pt x="72" y="86"/>
                    <a:pt x="72" y="110"/>
                  </a:cubicBezTo>
                  <a:lnTo>
                    <a:pt x="72" y="557"/>
                  </a:lnTo>
                  <a:cubicBezTo>
                    <a:pt x="72" y="581"/>
                    <a:pt x="91" y="600"/>
                    <a:pt x="115" y="600"/>
                  </a:cubicBezTo>
                  <a:lnTo>
                    <a:pt x="562" y="600"/>
                  </a:lnTo>
                  <a:cubicBezTo>
                    <a:pt x="585" y="600"/>
                    <a:pt x="605" y="581"/>
                    <a:pt x="605" y="557"/>
                  </a:cubicBezTo>
                  <a:lnTo>
                    <a:pt x="605" y="110"/>
                  </a:lnTo>
                  <a:cubicBezTo>
                    <a:pt x="605" y="86"/>
                    <a:pt x="585" y="67"/>
                    <a:pt x="562" y="67"/>
                  </a:cubicBezTo>
                  <a:lnTo>
                    <a:pt x="115" y="67"/>
                  </a:lnTo>
                  <a:close/>
                  <a:moveTo>
                    <a:pt x="115" y="94"/>
                  </a:moveTo>
                  <a:lnTo>
                    <a:pt x="562" y="94"/>
                  </a:lnTo>
                  <a:cubicBezTo>
                    <a:pt x="571" y="94"/>
                    <a:pt x="578" y="101"/>
                    <a:pt x="578" y="110"/>
                  </a:cubicBezTo>
                  <a:lnTo>
                    <a:pt x="578" y="557"/>
                  </a:lnTo>
                  <a:cubicBezTo>
                    <a:pt x="578" y="566"/>
                    <a:pt x="571" y="574"/>
                    <a:pt x="562" y="574"/>
                  </a:cubicBezTo>
                  <a:lnTo>
                    <a:pt x="115" y="574"/>
                  </a:lnTo>
                  <a:cubicBezTo>
                    <a:pt x="106" y="574"/>
                    <a:pt x="98" y="566"/>
                    <a:pt x="98" y="557"/>
                  </a:cubicBezTo>
                  <a:lnTo>
                    <a:pt x="98" y="110"/>
                  </a:lnTo>
                  <a:cubicBezTo>
                    <a:pt x="98" y="101"/>
                    <a:pt x="106" y="94"/>
                    <a:pt x="115" y="94"/>
                  </a:cubicBezTo>
                  <a:close/>
                  <a:moveTo>
                    <a:pt x="165" y="134"/>
                  </a:moveTo>
                  <a:cubicBezTo>
                    <a:pt x="150" y="134"/>
                    <a:pt x="138" y="145"/>
                    <a:pt x="138" y="160"/>
                  </a:cubicBezTo>
                  <a:cubicBezTo>
                    <a:pt x="138" y="175"/>
                    <a:pt x="150" y="187"/>
                    <a:pt x="165" y="187"/>
                  </a:cubicBezTo>
                  <a:cubicBezTo>
                    <a:pt x="180" y="187"/>
                    <a:pt x="192" y="175"/>
                    <a:pt x="192" y="160"/>
                  </a:cubicBezTo>
                  <a:cubicBezTo>
                    <a:pt x="192" y="145"/>
                    <a:pt x="180" y="134"/>
                    <a:pt x="165" y="134"/>
                  </a:cubicBezTo>
                  <a:close/>
                  <a:moveTo>
                    <a:pt x="18" y="160"/>
                  </a:moveTo>
                  <a:cubicBezTo>
                    <a:pt x="0" y="160"/>
                    <a:pt x="0" y="187"/>
                    <a:pt x="18" y="187"/>
                  </a:cubicBezTo>
                  <a:lnTo>
                    <a:pt x="58" y="187"/>
                  </a:lnTo>
                  <a:lnTo>
                    <a:pt x="58" y="160"/>
                  </a:lnTo>
                  <a:lnTo>
                    <a:pt x="18" y="160"/>
                  </a:lnTo>
                  <a:close/>
                  <a:moveTo>
                    <a:pt x="618" y="160"/>
                  </a:moveTo>
                  <a:lnTo>
                    <a:pt x="618" y="187"/>
                  </a:lnTo>
                  <a:lnTo>
                    <a:pt x="658" y="187"/>
                  </a:lnTo>
                  <a:cubicBezTo>
                    <a:pt x="677" y="187"/>
                    <a:pt x="677" y="160"/>
                    <a:pt x="658" y="160"/>
                  </a:cubicBezTo>
                  <a:lnTo>
                    <a:pt x="618" y="160"/>
                  </a:lnTo>
                  <a:close/>
                  <a:moveTo>
                    <a:pt x="18" y="267"/>
                  </a:moveTo>
                  <a:cubicBezTo>
                    <a:pt x="0" y="267"/>
                    <a:pt x="0" y="294"/>
                    <a:pt x="18" y="294"/>
                  </a:cubicBezTo>
                  <a:lnTo>
                    <a:pt x="58" y="294"/>
                  </a:lnTo>
                  <a:lnTo>
                    <a:pt x="58" y="267"/>
                  </a:lnTo>
                  <a:lnTo>
                    <a:pt x="18" y="267"/>
                  </a:lnTo>
                  <a:close/>
                  <a:moveTo>
                    <a:pt x="618" y="267"/>
                  </a:moveTo>
                  <a:lnTo>
                    <a:pt x="618" y="294"/>
                  </a:lnTo>
                  <a:lnTo>
                    <a:pt x="658" y="294"/>
                  </a:lnTo>
                  <a:cubicBezTo>
                    <a:pt x="677" y="294"/>
                    <a:pt x="677" y="267"/>
                    <a:pt x="658" y="267"/>
                  </a:cubicBezTo>
                  <a:lnTo>
                    <a:pt x="618" y="267"/>
                  </a:lnTo>
                  <a:close/>
                  <a:moveTo>
                    <a:pt x="18" y="374"/>
                  </a:moveTo>
                  <a:cubicBezTo>
                    <a:pt x="0" y="373"/>
                    <a:pt x="0" y="400"/>
                    <a:pt x="18" y="400"/>
                  </a:cubicBezTo>
                  <a:lnTo>
                    <a:pt x="58" y="400"/>
                  </a:lnTo>
                  <a:lnTo>
                    <a:pt x="58" y="374"/>
                  </a:lnTo>
                  <a:lnTo>
                    <a:pt x="18" y="374"/>
                  </a:lnTo>
                  <a:close/>
                  <a:moveTo>
                    <a:pt x="618" y="374"/>
                  </a:moveTo>
                  <a:lnTo>
                    <a:pt x="618" y="400"/>
                  </a:lnTo>
                  <a:lnTo>
                    <a:pt x="658" y="400"/>
                  </a:lnTo>
                  <a:cubicBezTo>
                    <a:pt x="677" y="400"/>
                    <a:pt x="677" y="373"/>
                    <a:pt x="658" y="374"/>
                  </a:cubicBezTo>
                  <a:lnTo>
                    <a:pt x="618" y="374"/>
                  </a:lnTo>
                  <a:close/>
                  <a:moveTo>
                    <a:pt x="18" y="480"/>
                  </a:moveTo>
                  <a:cubicBezTo>
                    <a:pt x="0" y="480"/>
                    <a:pt x="0" y="507"/>
                    <a:pt x="18" y="507"/>
                  </a:cubicBezTo>
                  <a:lnTo>
                    <a:pt x="58" y="507"/>
                  </a:lnTo>
                  <a:lnTo>
                    <a:pt x="58" y="480"/>
                  </a:lnTo>
                  <a:lnTo>
                    <a:pt x="18" y="480"/>
                  </a:lnTo>
                  <a:close/>
                  <a:moveTo>
                    <a:pt x="512" y="480"/>
                  </a:moveTo>
                  <a:cubicBezTo>
                    <a:pt x="497" y="480"/>
                    <a:pt x="485" y="492"/>
                    <a:pt x="485" y="507"/>
                  </a:cubicBezTo>
                  <a:cubicBezTo>
                    <a:pt x="485" y="522"/>
                    <a:pt x="497" y="534"/>
                    <a:pt x="512" y="534"/>
                  </a:cubicBezTo>
                  <a:cubicBezTo>
                    <a:pt x="527" y="534"/>
                    <a:pt x="538" y="522"/>
                    <a:pt x="538" y="507"/>
                  </a:cubicBezTo>
                  <a:cubicBezTo>
                    <a:pt x="538" y="492"/>
                    <a:pt x="527" y="480"/>
                    <a:pt x="512" y="480"/>
                  </a:cubicBezTo>
                  <a:close/>
                  <a:moveTo>
                    <a:pt x="618" y="480"/>
                  </a:moveTo>
                  <a:lnTo>
                    <a:pt x="618" y="507"/>
                  </a:lnTo>
                  <a:lnTo>
                    <a:pt x="658" y="507"/>
                  </a:lnTo>
                  <a:cubicBezTo>
                    <a:pt x="677" y="507"/>
                    <a:pt x="677" y="480"/>
                    <a:pt x="658" y="480"/>
                  </a:cubicBezTo>
                  <a:lnTo>
                    <a:pt x="618" y="480"/>
                  </a:lnTo>
                  <a:close/>
                  <a:moveTo>
                    <a:pt x="165" y="614"/>
                  </a:moveTo>
                  <a:lnTo>
                    <a:pt x="165" y="654"/>
                  </a:lnTo>
                  <a:cubicBezTo>
                    <a:pt x="165" y="672"/>
                    <a:pt x="192" y="672"/>
                    <a:pt x="192" y="654"/>
                  </a:cubicBezTo>
                  <a:lnTo>
                    <a:pt x="192" y="614"/>
                  </a:lnTo>
                  <a:lnTo>
                    <a:pt x="165" y="614"/>
                  </a:lnTo>
                  <a:close/>
                  <a:moveTo>
                    <a:pt x="272" y="614"/>
                  </a:moveTo>
                  <a:lnTo>
                    <a:pt x="272" y="654"/>
                  </a:lnTo>
                  <a:cubicBezTo>
                    <a:pt x="272" y="672"/>
                    <a:pt x="299" y="672"/>
                    <a:pt x="298" y="654"/>
                  </a:cubicBezTo>
                  <a:lnTo>
                    <a:pt x="298" y="614"/>
                  </a:lnTo>
                  <a:lnTo>
                    <a:pt x="272" y="614"/>
                  </a:lnTo>
                  <a:close/>
                  <a:moveTo>
                    <a:pt x="378" y="614"/>
                  </a:moveTo>
                  <a:lnTo>
                    <a:pt x="378" y="654"/>
                  </a:lnTo>
                  <a:cubicBezTo>
                    <a:pt x="378" y="672"/>
                    <a:pt x="405" y="672"/>
                    <a:pt x="405" y="654"/>
                  </a:cubicBezTo>
                  <a:lnTo>
                    <a:pt x="405" y="614"/>
                  </a:lnTo>
                  <a:lnTo>
                    <a:pt x="378" y="614"/>
                  </a:lnTo>
                  <a:close/>
                  <a:moveTo>
                    <a:pt x="485" y="614"/>
                  </a:moveTo>
                  <a:lnTo>
                    <a:pt x="485" y="654"/>
                  </a:lnTo>
                  <a:cubicBezTo>
                    <a:pt x="485" y="672"/>
                    <a:pt x="512" y="672"/>
                    <a:pt x="512" y="654"/>
                  </a:cubicBezTo>
                  <a:lnTo>
                    <a:pt x="512" y="614"/>
                  </a:lnTo>
                  <a:lnTo>
                    <a:pt x="485" y="61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0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nel">
            <a:extLst>
              <a:ext uri="{FF2B5EF4-FFF2-40B4-BE49-F238E27FC236}">
                <a16:creationId xmlns:a16="http://schemas.microsoft.com/office/drawing/2014/main" id="{D18B58C9-00AB-317A-138B-4670CF3E6112}"/>
              </a:ext>
            </a:extLst>
          </p:cNvPr>
          <p:cNvSpPr/>
          <p:nvPr/>
        </p:nvSpPr>
        <p:spPr>
          <a:xfrm>
            <a:off x="-203662" y="-892949"/>
            <a:ext cx="10008524" cy="1192207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ubheader">
            <a:extLst>
              <a:ext uri="{FF2B5EF4-FFF2-40B4-BE49-F238E27FC236}">
                <a16:creationId xmlns:a16="http://schemas.microsoft.com/office/drawing/2014/main" id="{969B1C9D-C9A0-F11C-A90F-FDC7FAEDEB2C}"/>
              </a:ext>
            </a:extLst>
          </p:cNvPr>
          <p:cNvSpPr txBox="1"/>
          <p:nvPr/>
        </p:nvSpPr>
        <p:spPr>
          <a:xfrm>
            <a:off x="354674" y="565816"/>
            <a:ext cx="889185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Utilizando ChatGPT para Testar e Executar Estratégias</a:t>
            </a:r>
            <a:endParaRPr lang="en-US" sz="40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header">
            <a:extLst>
              <a:ext uri="{FF2B5EF4-FFF2-40B4-BE49-F238E27FC236}">
                <a16:creationId xmlns:a16="http://schemas.microsoft.com/office/drawing/2014/main" id="{D812DF14-EA06-9A9C-88C7-1C0147733654}"/>
              </a:ext>
            </a:extLst>
          </p:cNvPr>
          <p:cNvSpPr txBox="1"/>
          <p:nvPr/>
        </p:nvSpPr>
        <p:spPr>
          <a:xfrm>
            <a:off x="918556" y="2050605"/>
            <a:ext cx="7764088" cy="2539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 vez que você tenha uma estratégia, é importante testá-la e refiná-la com base nos resultados dos testes. Configurar o ChatGPT para executar essas estratégias envolve definir parâmetros claros e analisar os resultados obtidos.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Você pode começar perguntando: “ChatGPT, configure um teste para a estratégia de compra e venda de Bitcoin.” e, após executar o teste, perguntar: “Quais ajustes posso fazer para melhorar minha estratégia de arbitragem?”</a:t>
            </a:r>
            <a:endParaRPr lang="en-US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ubheader">
            <a:extLst>
              <a:ext uri="{FF2B5EF4-FFF2-40B4-BE49-F238E27FC236}">
                <a16:creationId xmlns:a16="http://schemas.microsoft.com/office/drawing/2014/main" id="{E57F7441-C26A-F81B-7602-E51A368FF92A}"/>
              </a:ext>
            </a:extLst>
          </p:cNvPr>
          <p:cNvSpPr txBox="1"/>
          <p:nvPr/>
        </p:nvSpPr>
        <p:spPr>
          <a:xfrm>
            <a:off x="354674" y="4900029"/>
            <a:ext cx="88918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Exercícios Práticos</a:t>
            </a:r>
            <a:endParaRPr lang="en-US" sz="40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Subheader">
            <a:extLst>
              <a:ext uri="{FF2B5EF4-FFF2-40B4-BE49-F238E27FC236}">
                <a16:creationId xmlns:a16="http://schemas.microsoft.com/office/drawing/2014/main" id="{42962A9E-4413-AD69-421B-95AC4A0AD4A8}"/>
              </a:ext>
            </a:extLst>
          </p:cNvPr>
          <p:cNvSpPr txBox="1"/>
          <p:nvPr/>
        </p:nvSpPr>
        <p:spPr>
          <a:xfrm>
            <a:off x="918556" y="5782140"/>
            <a:ext cx="7764088" cy="1431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Configure e execute um teste prático de uma estratégia escolhida e analise os resultados. Um exemplo de prompt seria: “ChatGPT, realize um teste prático de uma estratégia de arbitragem com Bitcoin e forneça os resultados.” Use os insights obtidos para ajustar e otimizar sua estratégia.</a:t>
            </a:r>
            <a:endParaRPr lang="en-US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Espaço Reservado para Rodapé 42">
            <a:extLst>
              <a:ext uri="{FF2B5EF4-FFF2-40B4-BE49-F238E27FC236}">
                <a16:creationId xmlns:a16="http://schemas.microsoft.com/office/drawing/2014/main" id="{EA91F730-7983-21CB-540D-F0FC50A8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             Marclyson Rodrigues</a:t>
            </a:r>
            <a:endParaRPr lang="pt-BR" dirty="0"/>
          </a:p>
        </p:txBody>
      </p:sp>
      <p:sp>
        <p:nvSpPr>
          <p:cNvPr id="44" name="Espaço Reservado para Número de Slide 43">
            <a:extLst>
              <a:ext uri="{FF2B5EF4-FFF2-40B4-BE49-F238E27FC236}">
                <a16:creationId xmlns:a16="http://schemas.microsoft.com/office/drawing/2014/main" id="{2A3B1D1A-D21B-270E-3C58-62C5335E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62DFEEB-7724-2783-99B5-63A874441DAE}"/>
              </a:ext>
            </a:extLst>
          </p:cNvPr>
          <p:cNvGrpSpPr/>
          <p:nvPr/>
        </p:nvGrpSpPr>
        <p:grpSpPr>
          <a:xfrm>
            <a:off x="3178527" y="9730699"/>
            <a:ext cx="3244146" cy="567907"/>
            <a:chOff x="3543991" y="9730699"/>
            <a:chExt cx="3244146" cy="567907"/>
          </a:xfrm>
        </p:grpSpPr>
        <p:sp>
          <p:nvSpPr>
            <p:cNvPr id="4" name="Area Chart">
              <a:extLst>
                <a:ext uri="{FF2B5EF4-FFF2-40B4-BE49-F238E27FC236}">
                  <a16:creationId xmlns:a16="http://schemas.microsoft.com/office/drawing/2014/main" id="{364BB971-CD13-847B-A381-17E88C4F393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43991" y="9758715"/>
              <a:ext cx="561927" cy="539891"/>
            </a:xfrm>
            <a:custGeom>
              <a:avLst/>
              <a:gdLst>
                <a:gd name="T0" fmla="*/ 304 w 667"/>
                <a:gd name="T1" fmla="*/ 154 h 638"/>
                <a:gd name="T2" fmla="*/ 0 w 667"/>
                <a:gd name="T3" fmla="*/ 638 h 638"/>
                <a:gd name="T4" fmla="*/ 640 w 667"/>
                <a:gd name="T5" fmla="*/ 72 h 638"/>
                <a:gd name="T6" fmla="*/ 640 w 667"/>
                <a:gd name="T7" fmla="*/ 245 h 638"/>
                <a:gd name="T8" fmla="*/ 480 w 667"/>
                <a:gd name="T9" fmla="*/ 302 h 638"/>
                <a:gd name="T10" fmla="*/ 360 w 667"/>
                <a:gd name="T11" fmla="*/ 261 h 638"/>
                <a:gd name="T12" fmla="*/ 344 w 667"/>
                <a:gd name="T13" fmla="*/ 275 h 638"/>
                <a:gd name="T14" fmla="*/ 107 w 667"/>
                <a:gd name="T15" fmla="*/ 409 h 638"/>
                <a:gd name="T16" fmla="*/ 27 w 667"/>
                <a:gd name="T17" fmla="*/ 356 h 638"/>
                <a:gd name="T18" fmla="*/ 27 w 667"/>
                <a:gd name="T19" fmla="*/ 293 h 638"/>
                <a:gd name="T20" fmla="*/ 67 w 667"/>
                <a:gd name="T21" fmla="*/ 316 h 638"/>
                <a:gd name="T22" fmla="*/ 135 w 667"/>
                <a:gd name="T23" fmla="*/ 308 h 638"/>
                <a:gd name="T24" fmla="*/ 156 w 667"/>
                <a:gd name="T25" fmla="*/ 293 h 638"/>
                <a:gd name="T26" fmla="*/ 200 w 667"/>
                <a:gd name="T27" fmla="*/ 262 h 638"/>
                <a:gd name="T28" fmla="*/ 337 w 667"/>
                <a:gd name="T29" fmla="*/ 191 h 638"/>
                <a:gd name="T30" fmla="*/ 454 w 667"/>
                <a:gd name="T31" fmla="*/ 225 h 638"/>
                <a:gd name="T32" fmla="*/ 498 w 667"/>
                <a:gd name="T33" fmla="*/ 237 h 638"/>
                <a:gd name="T34" fmla="*/ 627 w 667"/>
                <a:gd name="T35" fmla="*/ 209 h 638"/>
                <a:gd name="T36" fmla="*/ 640 w 667"/>
                <a:gd name="T37" fmla="*/ 222 h 638"/>
                <a:gd name="T38" fmla="*/ 613 w 667"/>
                <a:gd name="T39" fmla="*/ 142 h 638"/>
                <a:gd name="T40" fmla="*/ 587 w 667"/>
                <a:gd name="T41" fmla="*/ 169 h 638"/>
                <a:gd name="T42" fmla="*/ 600 w 667"/>
                <a:gd name="T43" fmla="*/ 182 h 638"/>
                <a:gd name="T44" fmla="*/ 293 w 667"/>
                <a:gd name="T45" fmla="*/ 222 h 638"/>
                <a:gd name="T46" fmla="*/ 307 w 667"/>
                <a:gd name="T47" fmla="*/ 209 h 638"/>
                <a:gd name="T48" fmla="*/ 387 w 667"/>
                <a:gd name="T49" fmla="*/ 236 h 638"/>
                <a:gd name="T50" fmla="*/ 547 w 667"/>
                <a:gd name="T51" fmla="*/ 209 h 638"/>
                <a:gd name="T52" fmla="*/ 560 w 667"/>
                <a:gd name="T53" fmla="*/ 222 h 638"/>
                <a:gd name="T54" fmla="*/ 253 w 667"/>
                <a:gd name="T55" fmla="*/ 262 h 638"/>
                <a:gd name="T56" fmla="*/ 267 w 667"/>
                <a:gd name="T57" fmla="*/ 249 h 638"/>
                <a:gd name="T58" fmla="*/ 427 w 667"/>
                <a:gd name="T59" fmla="*/ 276 h 638"/>
                <a:gd name="T60" fmla="*/ 507 w 667"/>
                <a:gd name="T61" fmla="*/ 249 h 638"/>
                <a:gd name="T62" fmla="*/ 520 w 667"/>
                <a:gd name="T63" fmla="*/ 262 h 638"/>
                <a:gd name="T64" fmla="*/ 573 w 667"/>
                <a:gd name="T65" fmla="*/ 262 h 638"/>
                <a:gd name="T66" fmla="*/ 587 w 667"/>
                <a:gd name="T67" fmla="*/ 249 h 638"/>
                <a:gd name="T68" fmla="*/ 27 w 667"/>
                <a:gd name="T69" fmla="*/ 611 h 638"/>
                <a:gd name="T70" fmla="*/ 365 w 667"/>
                <a:gd name="T71" fmla="*/ 292 h 638"/>
                <a:gd name="T72" fmla="*/ 227 w 667"/>
                <a:gd name="T73" fmla="*/ 289 h 638"/>
                <a:gd name="T74" fmla="*/ 240 w 667"/>
                <a:gd name="T75" fmla="*/ 302 h 638"/>
                <a:gd name="T76" fmla="*/ 293 w 667"/>
                <a:gd name="T77" fmla="*/ 302 h 638"/>
                <a:gd name="T78" fmla="*/ 307 w 667"/>
                <a:gd name="T79" fmla="*/ 289 h 638"/>
                <a:gd name="T80" fmla="*/ 547 w 667"/>
                <a:gd name="T81" fmla="*/ 316 h 638"/>
                <a:gd name="T82" fmla="*/ 107 w 667"/>
                <a:gd name="T83" fmla="*/ 329 h 638"/>
                <a:gd name="T84" fmla="*/ 120 w 667"/>
                <a:gd name="T85" fmla="*/ 342 h 638"/>
                <a:gd name="T86" fmla="*/ 173 w 667"/>
                <a:gd name="T87" fmla="*/ 342 h 638"/>
                <a:gd name="T88" fmla="*/ 187 w 667"/>
                <a:gd name="T89" fmla="*/ 329 h 638"/>
                <a:gd name="T90" fmla="*/ 267 w 667"/>
                <a:gd name="T91" fmla="*/ 356 h 638"/>
                <a:gd name="T92" fmla="*/ 67 w 667"/>
                <a:gd name="T93" fmla="*/ 369 h 638"/>
                <a:gd name="T94" fmla="*/ 80 w 667"/>
                <a:gd name="T95" fmla="*/ 382 h 638"/>
                <a:gd name="T96" fmla="*/ 133 w 667"/>
                <a:gd name="T97" fmla="*/ 382 h 638"/>
                <a:gd name="T98" fmla="*/ 147 w 667"/>
                <a:gd name="T99" fmla="*/ 369 h 638"/>
                <a:gd name="T100" fmla="*/ 227 w 667"/>
                <a:gd name="T101" fmla="*/ 396 h 638"/>
                <a:gd name="T102" fmla="*/ 187 w 667"/>
                <a:gd name="T103" fmla="*/ 409 h 638"/>
                <a:gd name="T104" fmla="*/ 200 w 667"/>
                <a:gd name="T105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7" h="638">
                  <a:moveTo>
                    <a:pt x="667" y="0"/>
                  </a:moveTo>
                  <a:lnTo>
                    <a:pt x="489" y="207"/>
                  </a:lnTo>
                  <a:lnTo>
                    <a:pt x="304" y="154"/>
                  </a:lnTo>
                  <a:lnTo>
                    <a:pt x="117" y="288"/>
                  </a:lnTo>
                  <a:lnTo>
                    <a:pt x="0" y="259"/>
                  </a:lnTo>
                  <a:lnTo>
                    <a:pt x="0" y="638"/>
                  </a:lnTo>
                  <a:lnTo>
                    <a:pt x="667" y="638"/>
                  </a:lnTo>
                  <a:lnTo>
                    <a:pt x="667" y="0"/>
                  </a:lnTo>
                  <a:close/>
                  <a:moveTo>
                    <a:pt x="640" y="72"/>
                  </a:moveTo>
                  <a:lnTo>
                    <a:pt x="640" y="142"/>
                  </a:lnTo>
                  <a:lnTo>
                    <a:pt x="640" y="222"/>
                  </a:lnTo>
                  <a:lnTo>
                    <a:pt x="640" y="245"/>
                  </a:lnTo>
                  <a:lnTo>
                    <a:pt x="544" y="327"/>
                  </a:lnTo>
                  <a:lnTo>
                    <a:pt x="480" y="304"/>
                  </a:lnTo>
                  <a:cubicBezTo>
                    <a:pt x="480" y="304"/>
                    <a:pt x="480" y="303"/>
                    <a:pt x="480" y="302"/>
                  </a:cubicBezTo>
                  <a:cubicBezTo>
                    <a:pt x="480" y="295"/>
                    <a:pt x="474" y="289"/>
                    <a:pt x="467" y="289"/>
                  </a:cubicBezTo>
                  <a:cubicBezTo>
                    <a:pt x="462" y="289"/>
                    <a:pt x="458" y="291"/>
                    <a:pt x="455" y="295"/>
                  </a:cubicBezTo>
                  <a:lnTo>
                    <a:pt x="360" y="261"/>
                  </a:lnTo>
                  <a:cubicBezTo>
                    <a:pt x="360" y="254"/>
                    <a:pt x="354" y="249"/>
                    <a:pt x="347" y="249"/>
                  </a:cubicBezTo>
                  <a:cubicBezTo>
                    <a:pt x="339" y="249"/>
                    <a:pt x="333" y="255"/>
                    <a:pt x="333" y="262"/>
                  </a:cubicBezTo>
                  <a:cubicBezTo>
                    <a:pt x="333" y="269"/>
                    <a:pt x="338" y="274"/>
                    <a:pt x="344" y="275"/>
                  </a:cubicBezTo>
                  <a:lnTo>
                    <a:pt x="221" y="447"/>
                  </a:lnTo>
                  <a:lnTo>
                    <a:pt x="120" y="422"/>
                  </a:lnTo>
                  <a:cubicBezTo>
                    <a:pt x="120" y="415"/>
                    <a:pt x="114" y="409"/>
                    <a:pt x="107" y="409"/>
                  </a:cubicBezTo>
                  <a:cubicBezTo>
                    <a:pt x="102" y="409"/>
                    <a:pt x="98" y="412"/>
                    <a:pt x="95" y="416"/>
                  </a:cubicBezTo>
                  <a:lnTo>
                    <a:pt x="27" y="399"/>
                  </a:lnTo>
                  <a:lnTo>
                    <a:pt x="27" y="356"/>
                  </a:lnTo>
                  <a:cubicBezTo>
                    <a:pt x="34" y="356"/>
                    <a:pt x="40" y="350"/>
                    <a:pt x="40" y="342"/>
                  </a:cubicBezTo>
                  <a:cubicBezTo>
                    <a:pt x="40" y="335"/>
                    <a:pt x="34" y="329"/>
                    <a:pt x="27" y="329"/>
                  </a:cubicBezTo>
                  <a:lnTo>
                    <a:pt x="27" y="293"/>
                  </a:lnTo>
                  <a:lnTo>
                    <a:pt x="54" y="299"/>
                  </a:lnTo>
                  <a:cubicBezTo>
                    <a:pt x="54" y="300"/>
                    <a:pt x="53" y="301"/>
                    <a:pt x="53" y="302"/>
                  </a:cubicBezTo>
                  <a:cubicBezTo>
                    <a:pt x="53" y="310"/>
                    <a:pt x="59" y="316"/>
                    <a:pt x="67" y="316"/>
                  </a:cubicBezTo>
                  <a:cubicBezTo>
                    <a:pt x="73" y="316"/>
                    <a:pt x="78" y="312"/>
                    <a:pt x="80" y="306"/>
                  </a:cubicBezTo>
                  <a:lnTo>
                    <a:pt x="123" y="317"/>
                  </a:lnTo>
                  <a:lnTo>
                    <a:pt x="135" y="308"/>
                  </a:lnTo>
                  <a:cubicBezTo>
                    <a:pt x="137" y="313"/>
                    <a:pt x="142" y="316"/>
                    <a:pt x="147" y="316"/>
                  </a:cubicBezTo>
                  <a:cubicBezTo>
                    <a:pt x="154" y="316"/>
                    <a:pt x="160" y="310"/>
                    <a:pt x="160" y="302"/>
                  </a:cubicBezTo>
                  <a:cubicBezTo>
                    <a:pt x="160" y="299"/>
                    <a:pt x="159" y="295"/>
                    <a:pt x="156" y="293"/>
                  </a:cubicBezTo>
                  <a:lnTo>
                    <a:pt x="182" y="275"/>
                  </a:lnTo>
                  <a:cubicBezTo>
                    <a:pt x="183" y="275"/>
                    <a:pt x="185" y="276"/>
                    <a:pt x="187" y="276"/>
                  </a:cubicBezTo>
                  <a:cubicBezTo>
                    <a:pt x="194" y="276"/>
                    <a:pt x="200" y="270"/>
                    <a:pt x="200" y="262"/>
                  </a:cubicBezTo>
                  <a:cubicBezTo>
                    <a:pt x="200" y="262"/>
                    <a:pt x="200" y="262"/>
                    <a:pt x="200" y="262"/>
                  </a:cubicBezTo>
                  <a:lnTo>
                    <a:pt x="309" y="184"/>
                  </a:lnTo>
                  <a:lnTo>
                    <a:pt x="337" y="191"/>
                  </a:lnTo>
                  <a:cubicBezTo>
                    <a:pt x="340" y="194"/>
                    <a:pt x="343" y="196"/>
                    <a:pt x="347" y="196"/>
                  </a:cubicBezTo>
                  <a:cubicBezTo>
                    <a:pt x="348" y="196"/>
                    <a:pt x="349" y="195"/>
                    <a:pt x="350" y="195"/>
                  </a:cubicBezTo>
                  <a:lnTo>
                    <a:pt x="454" y="225"/>
                  </a:lnTo>
                  <a:cubicBezTo>
                    <a:pt x="455" y="231"/>
                    <a:pt x="460" y="236"/>
                    <a:pt x="467" y="236"/>
                  </a:cubicBezTo>
                  <a:cubicBezTo>
                    <a:pt x="470" y="236"/>
                    <a:pt x="474" y="234"/>
                    <a:pt x="477" y="231"/>
                  </a:cubicBezTo>
                  <a:lnTo>
                    <a:pt x="498" y="237"/>
                  </a:lnTo>
                  <a:lnTo>
                    <a:pt x="640" y="72"/>
                  </a:lnTo>
                  <a:close/>
                  <a:moveTo>
                    <a:pt x="640" y="222"/>
                  </a:moveTo>
                  <a:cubicBezTo>
                    <a:pt x="640" y="215"/>
                    <a:pt x="634" y="209"/>
                    <a:pt x="627" y="209"/>
                  </a:cubicBezTo>
                  <a:cubicBezTo>
                    <a:pt x="619" y="209"/>
                    <a:pt x="613" y="215"/>
                    <a:pt x="613" y="222"/>
                  </a:cubicBezTo>
                  <a:cubicBezTo>
                    <a:pt x="613" y="230"/>
                    <a:pt x="619" y="236"/>
                    <a:pt x="627" y="236"/>
                  </a:cubicBezTo>
                  <a:cubicBezTo>
                    <a:pt x="634" y="236"/>
                    <a:pt x="640" y="230"/>
                    <a:pt x="640" y="222"/>
                  </a:cubicBezTo>
                  <a:close/>
                  <a:moveTo>
                    <a:pt x="640" y="142"/>
                  </a:moveTo>
                  <a:cubicBezTo>
                    <a:pt x="640" y="135"/>
                    <a:pt x="634" y="129"/>
                    <a:pt x="627" y="129"/>
                  </a:cubicBezTo>
                  <a:cubicBezTo>
                    <a:pt x="619" y="129"/>
                    <a:pt x="613" y="135"/>
                    <a:pt x="613" y="142"/>
                  </a:cubicBezTo>
                  <a:cubicBezTo>
                    <a:pt x="613" y="150"/>
                    <a:pt x="619" y="156"/>
                    <a:pt x="627" y="156"/>
                  </a:cubicBezTo>
                  <a:cubicBezTo>
                    <a:pt x="634" y="156"/>
                    <a:pt x="640" y="150"/>
                    <a:pt x="640" y="142"/>
                  </a:cubicBezTo>
                  <a:close/>
                  <a:moveTo>
                    <a:pt x="587" y="169"/>
                  </a:moveTo>
                  <a:cubicBezTo>
                    <a:pt x="579" y="169"/>
                    <a:pt x="573" y="175"/>
                    <a:pt x="573" y="182"/>
                  </a:cubicBezTo>
                  <a:cubicBezTo>
                    <a:pt x="573" y="190"/>
                    <a:pt x="579" y="196"/>
                    <a:pt x="587" y="196"/>
                  </a:cubicBezTo>
                  <a:cubicBezTo>
                    <a:pt x="594" y="196"/>
                    <a:pt x="600" y="190"/>
                    <a:pt x="600" y="182"/>
                  </a:cubicBezTo>
                  <a:cubicBezTo>
                    <a:pt x="600" y="175"/>
                    <a:pt x="594" y="169"/>
                    <a:pt x="587" y="169"/>
                  </a:cubicBezTo>
                  <a:close/>
                  <a:moveTo>
                    <a:pt x="307" y="209"/>
                  </a:moveTo>
                  <a:cubicBezTo>
                    <a:pt x="299" y="209"/>
                    <a:pt x="293" y="215"/>
                    <a:pt x="293" y="222"/>
                  </a:cubicBezTo>
                  <a:cubicBezTo>
                    <a:pt x="293" y="230"/>
                    <a:pt x="299" y="236"/>
                    <a:pt x="307" y="236"/>
                  </a:cubicBezTo>
                  <a:cubicBezTo>
                    <a:pt x="314" y="236"/>
                    <a:pt x="320" y="230"/>
                    <a:pt x="320" y="222"/>
                  </a:cubicBezTo>
                  <a:cubicBezTo>
                    <a:pt x="320" y="215"/>
                    <a:pt x="314" y="209"/>
                    <a:pt x="307" y="209"/>
                  </a:cubicBezTo>
                  <a:close/>
                  <a:moveTo>
                    <a:pt x="387" y="209"/>
                  </a:moveTo>
                  <a:cubicBezTo>
                    <a:pt x="379" y="209"/>
                    <a:pt x="373" y="215"/>
                    <a:pt x="373" y="222"/>
                  </a:cubicBezTo>
                  <a:cubicBezTo>
                    <a:pt x="373" y="230"/>
                    <a:pt x="379" y="236"/>
                    <a:pt x="387" y="236"/>
                  </a:cubicBezTo>
                  <a:cubicBezTo>
                    <a:pt x="394" y="236"/>
                    <a:pt x="400" y="230"/>
                    <a:pt x="400" y="222"/>
                  </a:cubicBezTo>
                  <a:cubicBezTo>
                    <a:pt x="400" y="215"/>
                    <a:pt x="394" y="209"/>
                    <a:pt x="387" y="209"/>
                  </a:cubicBezTo>
                  <a:close/>
                  <a:moveTo>
                    <a:pt x="547" y="209"/>
                  </a:moveTo>
                  <a:cubicBezTo>
                    <a:pt x="539" y="209"/>
                    <a:pt x="533" y="215"/>
                    <a:pt x="533" y="222"/>
                  </a:cubicBezTo>
                  <a:cubicBezTo>
                    <a:pt x="533" y="230"/>
                    <a:pt x="539" y="236"/>
                    <a:pt x="547" y="236"/>
                  </a:cubicBezTo>
                  <a:cubicBezTo>
                    <a:pt x="554" y="236"/>
                    <a:pt x="560" y="230"/>
                    <a:pt x="560" y="222"/>
                  </a:cubicBezTo>
                  <a:cubicBezTo>
                    <a:pt x="560" y="215"/>
                    <a:pt x="554" y="209"/>
                    <a:pt x="547" y="209"/>
                  </a:cubicBezTo>
                  <a:close/>
                  <a:moveTo>
                    <a:pt x="267" y="249"/>
                  </a:moveTo>
                  <a:cubicBezTo>
                    <a:pt x="259" y="249"/>
                    <a:pt x="253" y="255"/>
                    <a:pt x="253" y="262"/>
                  </a:cubicBezTo>
                  <a:cubicBezTo>
                    <a:pt x="253" y="270"/>
                    <a:pt x="259" y="276"/>
                    <a:pt x="267" y="276"/>
                  </a:cubicBezTo>
                  <a:cubicBezTo>
                    <a:pt x="274" y="276"/>
                    <a:pt x="280" y="270"/>
                    <a:pt x="280" y="262"/>
                  </a:cubicBezTo>
                  <a:cubicBezTo>
                    <a:pt x="280" y="255"/>
                    <a:pt x="274" y="249"/>
                    <a:pt x="267" y="249"/>
                  </a:cubicBezTo>
                  <a:close/>
                  <a:moveTo>
                    <a:pt x="427" y="249"/>
                  </a:moveTo>
                  <a:cubicBezTo>
                    <a:pt x="419" y="249"/>
                    <a:pt x="413" y="255"/>
                    <a:pt x="413" y="262"/>
                  </a:cubicBezTo>
                  <a:cubicBezTo>
                    <a:pt x="413" y="270"/>
                    <a:pt x="419" y="276"/>
                    <a:pt x="427" y="276"/>
                  </a:cubicBezTo>
                  <a:cubicBezTo>
                    <a:pt x="434" y="276"/>
                    <a:pt x="440" y="270"/>
                    <a:pt x="440" y="262"/>
                  </a:cubicBezTo>
                  <a:cubicBezTo>
                    <a:pt x="440" y="255"/>
                    <a:pt x="434" y="249"/>
                    <a:pt x="427" y="249"/>
                  </a:cubicBezTo>
                  <a:close/>
                  <a:moveTo>
                    <a:pt x="507" y="249"/>
                  </a:moveTo>
                  <a:cubicBezTo>
                    <a:pt x="499" y="249"/>
                    <a:pt x="493" y="255"/>
                    <a:pt x="493" y="262"/>
                  </a:cubicBezTo>
                  <a:cubicBezTo>
                    <a:pt x="493" y="270"/>
                    <a:pt x="499" y="276"/>
                    <a:pt x="507" y="276"/>
                  </a:cubicBezTo>
                  <a:cubicBezTo>
                    <a:pt x="514" y="276"/>
                    <a:pt x="520" y="270"/>
                    <a:pt x="520" y="262"/>
                  </a:cubicBezTo>
                  <a:cubicBezTo>
                    <a:pt x="520" y="255"/>
                    <a:pt x="514" y="249"/>
                    <a:pt x="507" y="249"/>
                  </a:cubicBezTo>
                  <a:close/>
                  <a:moveTo>
                    <a:pt x="587" y="249"/>
                  </a:moveTo>
                  <a:cubicBezTo>
                    <a:pt x="579" y="249"/>
                    <a:pt x="573" y="255"/>
                    <a:pt x="573" y="262"/>
                  </a:cubicBezTo>
                  <a:cubicBezTo>
                    <a:pt x="573" y="270"/>
                    <a:pt x="579" y="276"/>
                    <a:pt x="587" y="276"/>
                  </a:cubicBezTo>
                  <a:cubicBezTo>
                    <a:pt x="594" y="276"/>
                    <a:pt x="600" y="270"/>
                    <a:pt x="600" y="262"/>
                  </a:cubicBezTo>
                  <a:cubicBezTo>
                    <a:pt x="600" y="255"/>
                    <a:pt x="594" y="249"/>
                    <a:pt x="587" y="249"/>
                  </a:cubicBezTo>
                  <a:close/>
                  <a:moveTo>
                    <a:pt x="640" y="280"/>
                  </a:moveTo>
                  <a:lnTo>
                    <a:pt x="640" y="611"/>
                  </a:lnTo>
                  <a:lnTo>
                    <a:pt x="27" y="611"/>
                  </a:lnTo>
                  <a:lnTo>
                    <a:pt x="27" y="426"/>
                  </a:lnTo>
                  <a:lnTo>
                    <a:pt x="232" y="477"/>
                  </a:lnTo>
                  <a:lnTo>
                    <a:pt x="365" y="292"/>
                  </a:lnTo>
                  <a:lnTo>
                    <a:pt x="550" y="357"/>
                  </a:lnTo>
                  <a:lnTo>
                    <a:pt x="640" y="280"/>
                  </a:lnTo>
                  <a:close/>
                  <a:moveTo>
                    <a:pt x="227" y="289"/>
                  </a:moveTo>
                  <a:cubicBezTo>
                    <a:pt x="219" y="289"/>
                    <a:pt x="213" y="295"/>
                    <a:pt x="213" y="302"/>
                  </a:cubicBezTo>
                  <a:cubicBezTo>
                    <a:pt x="213" y="310"/>
                    <a:pt x="219" y="316"/>
                    <a:pt x="227" y="316"/>
                  </a:cubicBezTo>
                  <a:cubicBezTo>
                    <a:pt x="234" y="316"/>
                    <a:pt x="240" y="310"/>
                    <a:pt x="240" y="302"/>
                  </a:cubicBezTo>
                  <a:cubicBezTo>
                    <a:pt x="240" y="295"/>
                    <a:pt x="234" y="289"/>
                    <a:pt x="227" y="289"/>
                  </a:cubicBezTo>
                  <a:close/>
                  <a:moveTo>
                    <a:pt x="307" y="289"/>
                  </a:moveTo>
                  <a:cubicBezTo>
                    <a:pt x="299" y="289"/>
                    <a:pt x="293" y="295"/>
                    <a:pt x="293" y="302"/>
                  </a:cubicBezTo>
                  <a:cubicBezTo>
                    <a:pt x="293" y="310"/>
                    <a:pt x="299" y="316"/>
                    <a:pt x="307" y="316"/>
                  </a:cubicBezTo>
                  <a:cubicBezTo>
                    <a:pt x="314" y="316"/>
                    <a:pt x="320" y="310"/>
                    <a:pt x="320" y="302"/>
                  </a:cubicBezTo>
                  <a:cubicBezTo>
                    <a:pt x="320" y="295"/>
                    <a:pt x="314" y="289"/>
                    <a:pt x="307" y="289"/>
                  </a:cubicBezTo>
                  <a:close/>
                  <a:moveTo>
                    <a:pt x="547" y="289"/>
                  </a:moveTo>
                  <a:cubicBezTo>
                    <a:pt x="539" y="289"/>
                    <a:pt x="533" y="295"/>
                    <a:pt x="533" y="302"/>
                  </a:cubicBezTo>
                  <a:cubicBezTo>
                    <a:pt x="533" y="310"/>
                    <a:pt x="539" y="316"/>
                    <a:pt x="547" y="316"/>
                  </a:cubicBezTo>
                  <a:cubicBezTo>
                    <a:pt x="554" y="316"/>
                    <a:pt x="560" y="310"/>
                    <a:pt x="560" y="302"/>
                  </a:cubicBezTo>
                  <a:cubicBezTo>
                    <a:pt x="560" y="295"/>
                    <a:pt x="554" y="289"/>
                    <a:pt x="547" y="289"/>
                  </a:cubicBezTo>
                  <a:close/>
                  <a:moveTo>
                    <a:pt x="107" y="329"/>
                  </a:moveTo>
                  <a:cubicBezTo>
                    <a:pt x="99" y="329"/>
                    <a:pt x="93" y="335"/>
                    <a:pt x="93" y="342"/>
                  </a:cubicBezTo>
                  <a:cubicBezTo>
                    <a:pt x="93" y="350"/>
                    <a:pt x="99" y="356"/>
                    <a:pt x="107" y="356"/>
                  </a:cubicBezTo>
                  <a:cubicBezTo>
                    <a:pt x="114" y="356"/>
                    <a:pt x="120" y="350"/>
                    <a:pt x="120" y="342"/>
                  </a:cubicBezTo>
                  <a:cubicBezTo>
                    <a:pt x="120" y="335"/>
                    <a:pt x="114" y="329"/>
                    <a:pt x="107" y="329"/>
                  </a:cubicBezTo>
                  <a:close/>
                  <a:moveTo>
                    <a:pt x="187" y="329"/>
                  </a:moveTo>
                  <a:cubicBezTo>
                    <a:pt x="179" y="329"/>
                    <a:pt x="173" y="335"/>
                    <a:pt x="173" y="342"/>
                  </a:cubicBezTo>
                  <a:cubicBezTo>
                    <a:pt x="173" y="350"/>
                    <a:pt x="179" y="356"/>
                    <a:pt x="187" y="356"/>
                  </a:cubicBezTo>
                  <a:cubicBezTo>
                    <a:pt x="194" y="356"/>
                    <a:pt x="200" y="350"/>
                    <a:pt x="200" y="342"/>
                  </a:cubicBezTo>
                  <a:cubicBezTo>
                    <a:pt x="200" y="335"/>
                    <a:pt x="194" y="329"/>
                    <a:pt x="187" y="329"/>
                  </a:cubicBezTo>
                  <a:close/>
                  <a:moveTo>
                    <a:pt x="267" y="329"/>
                  </a:moveTo>
                  <a:cubicBezTo>
                    <a:pt x="259" y="329"/>
                    <a:pt x="253" y="335"/>
                    <a:pt x="253" y="342"/>
                  </a:cubicBezTo>
                  <a:cubicBezTo>
                    <a:pt x="253" y="350"/>
                    <a:pt x="259" y="356"/>
                    <a:pt x="267" y="356"/>
                  </a:cubicBezTo>
                  <a:cubicBezTo>
                    <a:pt x="274" y="356"/>
                    <a:pt x="280" y="350"/>
                    <a:pt x="280" y="342"/>
                  </a:cubicBezTo>
                  <a:cubicBezTo>
                    <a:pt x="280" y="335"/>
                    <a:pt x="274" y="329"/>
                    <a:pt x="267" y="329"/>
                  </a:cubicBezTo>
                  <a:close/>
                  <a:moveTo>
                    <a:pt x="67" y="369"/>
                  </a:moveTo>
                  <a:cubicBezTo>
                    <a:pt x="59" y="369"/>
                    <a:pt x="53" y="375"/>
                    <a:pt x="53" y="382"/>
                  </a:cubicBezTo>
                  <a:cubicBezTo>
                    <a:pt x="53" y="390"/>
                    <a:pt x="59" y="396"/>
                    <a:pt x="67" y="396"/>
                  </a:cubicBezTo>
                  <a:cubicBezTo>
                    <a:pt x="74" y="396"/>
                    <a:pt x="80" y="390"/>
                    <a:pt x="80" y="382"/>
                  </a:cubicBezTo>
                  <a:cubicBezTo>
                    <a:pt x="80" y="375"/>
                    <a:pt x="74" y="369"/>
                    <a:pt x="67" y="369"/>
                  </a:cubicBezTo>
                  <a:close/>
                  <a:moveTo>
                    <a:pt x="147" y="369"/>
                  </a:moveTo>
                  <a:cubicBezTo>
                    <a:pt x="139" y="369"/>
                    <a:pt x="133" y="375"/>
                    <a:pt x="133" y="382"/>
                  </a:cubicBezTo>
                  <a:cubicBezTo>
                    <a:pt x="133" y="390"/>
                    <a:pt x="139" y="396"/>
                    <a:pt x="147" y="396"/>
                  </a:cubicBezTo>
                  <a:cubicBezTo>
                    <a:pt x="154" y="396"/>
                    <a:pt x="160" y="390"/>
                    <a:pt x="160" y="382"/>
                  </a:cubicBezTo>
                  <a:cubicBezTo>
                    <a:pt x="160" y="375"/>
                    <a:pt x="154" y="369"/>
                    <a:pt x="147" y="369"/>
                  </a:cubicBezTo>
                  <a:close/>
                  <a:moveTo>
                    <a:pt x="227" y="369"/>
                  </a:moveTo>
                  <a:cubicBezTo>
                    <a:pt x="219" y="369"/>
                    <a:pt x="213" y="375"/>
                    <a:pt x="213" y="382"/>
                  </a:cubicBezTo>
                  <a:cubicBezTo>
                    <a:pt x="213" y="390"/>
                    <a:pt x="219" y="396"/>
                    <a:pt x="227" y="396"/>
                  </a:cubicBezTo>
                  <a:cubicBezTo>
                    <a:pt x="234" y="396"/>
                    <a:pt x="240" y="390"/>
                    <a:pt x="240" y="382"/>
                  </a:cubicBezTo>
                  <a:cubicBezTo>
                    <a:pt x="240" y="375"/>
                    <a:pt x="234" y="369"/>
                    <a:pt x="227" y="369"/>
                  </a:cubicBezTo>
                  <a:close/>
                  <a:moveTo>
                    <a:pt x="187" y="409"/>
                  </a:moveTo>
                  <a:cubicBezTo>
                    <a:pt x="179" y="409"/>
                    <a:pt x="173" y="415"/>
                    <a:pt x="173" y="422"/>
                  </a:cubicBezTo>
                  <a:cubicBezTo>
                    <a:pt x="173" y="430"/>
                    <a:pt x="179" y="436"/>
                    <a:pt x="187" y="436"/>
                  </a:cubicBezTo>
                  <a:cubicBezTo>
                    <a:pt x="194" y="436"/>
                    <a:pt x="200" y="430"/>
                    <a:pt x="200" y="422"/>
                  </a:cubicBezTo>
                  <a:cubicBezTo>
                    <a:pt x="200" y="415"/>
                    <a:pt x="194" y="409"/>
                    <a:pt x="187" y="40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r Chart">
              <a:extLst>
                <a:ext uri="{FF2B5EF4-FFF2-40B4-BE49-F238E27FC236}">
                  <a16:creationId xmlns:a16="http://schemas.microsoft.com/office/drawing/2014/main" id="{C56A4BDF-5E18-93A9-FBCD-7CF9DD2EF1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63902" y="9730700"/>
              <a:ext cx="561926" cy="567906"/>
            </a:xfrm>
            <a:custGeom>
              <a:avLst/>
              <a:gdLst>
                <a:gd name="T0" fmla="*/ 426 w 613"/>
                <a:gd name="T1" fmla="*/ 0 h 614"/>
                <a:gd name="T2" fmla="*/ 426 w 613"/>
                <a:gd name="T3" fmla="*/ 614 h 614"/>
                <a:gd name="T4" fmla="*/ 613 w 613"/>
                <a:gd name="T5" fmla="*/ 614 h 614"/>
                <a:gd name="T6" fmla="*/ 613 w 613"/>
                <a:gd name="T7" fmla="*/ 0 h 614"/>
                <a:gd name="T8" fmla="*/ 426 w 613"/>
                <a:gd name="T9" fmla="*/ 0 h 614"/>
                <a:gd name="T10" fmla="*/ 453 w 613"/>
                <a:gd name="T11" fmla="*/ 27 h 614"/>
                <a:gd name="T12" fmla="*/ 586 w 613"/>
                <a:gd name="T13" fmla="*/ 27 h 614"/>
                <a:gd name="T14" fmla="*/ 586 w 613"/>
                <a:gd name="T15" fmla="*/ 587 h 614"/>
                <a:gd name="T16" fmla="*/ 453 w 613"/>
                <a:gd name="T17" fmla="*/ 587 h 614"/>
                <a:gd name="T18" fmla="*/ 453 w 613"/>
                <a:gd name="T19" fmla="*/ 27 h 614"/>
                <a:gd name="T20" fmla="*/ 0 w 613"/>
                <a:gd name="T21" fmla="*/ 174 h 614"/>
                <a:gd name="T22" fmla="*/ 0 w 613"/>
                <a:gd name="T23" fmla="*/ 614 h 614"/>
                <a:gd name="T24" fmla="*/ 186 w 613"/>
                <a:gd name="T25" fmla="*/ 614 h 614"/>
                <a:gd name="T26" fmla="*/ 186 w 613"/>
                <a:gd name="T27" fmla="*/ 174 h 614"/>
                <a:gd name="T28" fmla="*/ 0 w 613"/>
                <a:gd name="T29" fmla="*/ 174 h 614"/>
                <a:gd name="T30" fmla="*/ 26 w 613"/>
                <a:gd name="T31" fmla="*/ 200 h 614"/>
                <a:gd name="T32" fmla="*/ 160 w 613"/>
                <a:gd name="T33" fmla="*/ 200 h 614"/>
                <a:gd name="T34" fmla="*/ 160 w 613"/>
                <a:gd name="T35" fmla="*/ 587 h 614"/>
                <a:gd name="T36" fmla="*/ 26 w 613"/>
                <a:gd name="T37" fmla="*/ 587 h 614"/>
                <a:gd name="T38" fmla="*/ 26 w 613"/>
                <a:gd name="T39" fmla="*/ 200 h 614"/>
                <a:gd name="T40" fmla="*/ 213 w 613"/>
                <a:gd name="T41" fmla="*/ 320 h 614"/>
                <a:gd name="T42" fmla="*/ 213 w 613"/>
                <a:gd name="T43" fmla="*/ 614 h 614"/>
                <a:gd name="T44" fmla="*/ 400 w 613"/>
                <a:gd name="T45" fmla="*/ 614 h 614"/>
                <a:gd name="T46" fmla="*/ 400 w 613"/>
                <a:gd name="T47" fmla="*/ 320 h 614"/>
                <a:gd name="T48" fmla="*/ 213 w 613"/>
                <a:gd name="T49" fmla="*/ 320 h 614"/>
                <a:gd name="T50" fmla="*/ 240 w 613"/>
                <a:gd name="T51" fmla="*/ 347 h 614"/>
                <a:gd name="T52" fmla="*/ 373 w 613"/>
                <a:gd name="T53" fmla="*/ 347 h 614"/>
                <a:gd name="T54" fmla="*/ 373 w 613"/>
                <a:gd name="T55" fmla="*/ 587 h 614"/>
                <a:gd name="T56" fmla="*/ 240 w 613"/>
                <a:gd name="T57" fmla="*/ 587 h 614"/>
                <a:gd name="T58" fmla="*/ 240 w 613"/>
                <a:gd name="T59" fmla="*/ 347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3" h="614">
                  <a:moveTo>
                    <a:pt x="426" y="0"/>
                  </a:moveTo>
                  <a:lnTo>
                    <a:pt x="426" y="614"/>
                  </a:lnTo>
                  <a:lnTo>
                    <a:pt x="613" y="614"/>
                  </a:lnTo>
                  <a:lnTo>
                    <a:pt x="613" y="0"/>
                  </a:lnTo>
                  <a:lnTo>
                    <a:pt x="426" y="0"/>
                  </a:lnTo>
                  <a:close/>
                  <a:moveTo>
                    <a:pt x="453" y="27"/>
                  </a:moveTo>
                  <a:lnTo>
                    <a:pt x="586" y="27"/>
                  </a:lnTo>
                  <a:lnTo>
                    <a:pt x="586" y="587"/>
                  </a:lnTo>
                  <a:lnTo>
                    <a:pt x="453" y="587"/>
                  </a:lnTo>
                  <a:lnTo>
                    <a:pt x="453" y="27"/>
                  </a:lnTo>
                  <a:close/>
                  <a:moveTo>
                    <a:pt x="0" y="174"/>
                  </a:moveTo>
                  <a:lnTo>
                    <a:pt x="0" y="614"/>
                  </a:lnTo>
                  <a:lnTo>
                    <a:pt x="186" y="614"/>
                  </a:lnTo>
                  <a:lnTo>
                    <a:pt x="186" y="174"/>
                  </a:lnTo>
                  <a:lnTo>
                    <a:pt x="0" y="174"/>
                  </a:lnTo>
                  <a:close/>
                  <a:moveTo>
                    <a:pt x="26" y="200"/>
                  </a:moveTo>
                  <a:lnTo>
                    <a:pt x="160" y="200"/>
                  </a:lnTo>
                  <a:lnTo>
                    <a:pt x="160" y="587"/>
                  </a:lnTo>
                  <a:lnTo>
                    <a:pt x="26" y="587"/>
                  </a:lnTo>
                  <a:lnTo>
                    <a:pt x="26" y="200"/>
                  </a:lnTo>
                  <a:close/>
                  <a:moveTo>
                    <a:pt x="213" y="320"/>
                  </a:moveTo>
                  <a:lnTo>
                    <a:pt x="213" y="614"/>
                  </a:lnTo>
                  <a:lnTo>
                    <a:pt x="400" y="614"/>
                  </a:lnTo>
                  <a:lnTo>
                    <a:pt x="400" y="320"/>
                  </a:lnTo>
                  <a:lnTo>
                    <a:pt x="213" y="320"/>
                  </a:lnTo>
                  <a:close/>
                  <a:moveTo>
                    <a:pt x="240" y="347"/>
                  </a:moveTo>
                  <a:lnTo>
                    <a:pt x="373" y="347"/>
                  </a:lnTo>
                  <a:lnTo>
                    <a:pt x="373" y="587"/>
                  </a:lnTo>
                  <a:lnTo>
                    <a:pt x="240" y="587"/>
                  </a:lnTo>
                  <a:lnTo>
                    <a:pt x="240" y="34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Mind Map">
              <a:extLst>
                <a:ext uri="{FF2B5EF4-FFF2-40B4-BE49-F238E27FC236}">
                  <a16:creationId xmlns:a16="http://schemas.microsoft.com/office/drawing/2014/main" id="{79FDB626-E8AA-1AF8-1F1C-42EC09B89F9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83813" y="9730700"/>
              <a:ext cx="561926" cy="567437"/>
            </a:xfrm>
            <a:custGeom>
              <a:avLst/>
              <a:gdLst>
                <a:gd name="T0" fmla="*/ 0 w 667"/>
                <a:gd name="T1" fmla="*/ 80 h 666"/>
                <a:gd name="T2" fmla="*/ 126 w 667"/>
                <a:gd name="T3" fmla="*/ 145 h 666"/>
                <a:gd name="T4" fmla="*/ 200 w 667"/>
                <a:gd name="T5" fmla="*/ 333 h 666"/>
                <a:gd name="T6" fmla="*/ 134 w 667"/>
                <a:gd name="T7" fmla="*/ 474 h 666"/>
                <a:gd name="T8" fmla="*/ 0 w 667"/>
                <a:gd name="T9" fmla="*/ 533 h 666"/>
                <a:gd name="T10" fmla="*/ 160 w 667"/>
                <a:gd name="T11" fmla="*/ 533 h 666"/>
                <a:gd name="T12" fmla="*/ 238 w 667"/>
                <a:gd name="T13" fmla="*/ 426 h 666"/>
                <a:gd name="T14" fmla="*/ 383 w 667"/>
                <a:gd name="T15" fmla="*/ 457 h 666"/>
                <a:gd name="T16" fmla="*/ 387 w 667"/>
                <a:gd name="T17" fmla="*/ 586 h 666"/>
                <a:gd name="T18" fmla="*/ 547 w 667"/>
                <a:gd name="T19" fmla="*/ 586 h 666"/>
                <a:gd name="T20" fmla="*/ 442 w 667"/>
                <a:gd name="T21" fmla="*/ 510 h 666"/>
                <a:gd name="T22" fmla="*/ 460 w 667"/>
                <a:gd name="T23" fmla="*/ 373 h 666"/>
                <a:gd name="T24" fmla="*/ 507 w 667"/>
                <a:gd name="T25" fmla="*/ 386 h 666"/>
                <a:gd name="T26" fmla="*/ 667 w 667"/>
                <a:gd name="T27" fmla="*/ 386 h 666"/>
                <a:gd name="T28" fmla="*/ 512 w 667"/>
                <a:gd name="T29" fmla="*/ 357 h 666"/>
                <a:gd name="T30" fmla="*/ 467 w 667"/>
                <a:gd name="T31" fmla="*/ 333 h 666"/>
                <a:gd name="T32" fmla="*/ 412 w 667"/>
                <a:gd name="T33" fmla="*/ 158 h 666"/>
                <a:gd name="T34" fmla="*/ 507 w 667"/>
                <a:gd name="T35" fmla="*/ 80 h 666"/>
                <a:gd name="T36" fmla="*/ 347 w 667"/>
                <a:gd name="T37" fmla="*/ 80 h 666"/>
                <a:gd name="T38" fmla="*/ 367 w 667"/>
                <a:gd name="T39" fmla="*/ 204 h 666"/>
                <a:gd name="T40" fmla="*/ 249 w 667"/>
                <a:gd name="T41" fmla="*/ 230 h 666"/>
                <a:gd name="T42" fmla="*/ 160 w 667"/>
                <a:gd name="T43" fmla="*/ 80 h 666"/>
                <a:gd name="T44" fmla="*/ 80 w 667"/>
                <a:gd name="T45" fmla="*/ 26 h 666"/>
                <a:gd name="T46" fmla="*/ 80 w 667"/>
                <a:gd name="T47" fmla="*/ 133 h 666"/>
                <a:gd name="T48" fmla="*/ 80 w 667"/>
                <a:gd name="T49" fmla="*/ 26 h 666"/>
                <a:gd name="T50" fmla="*/ 480 w 667"/>
                <a:gd name="T51" fmla="*/ 80 h 666"/>
                <a:gd name="T52" fmla="*/ 373 w 667"/>
                <a:gd name="T53" fmla="*/ 80 h 666"/>
                <a:gd name="T54" fmla="*/ 333 w 667"/>
                <a:gd name="T55" fmla="*/ 226 h 666"/>
                <a:gd name="T56" fmla="*/ 333 w 667"/>
                <a:gd name="T57" fmla="*/ 440 h 666"/>
                <a:gd name="T58" fmla="*/ 257 w 667"/>
                <a:gd name="T59" fmla="*/ 259 h 666"/>
                <a:gd name="T60" fmla="*/ 333 w 667"/>
                <a:gd name="T61" fmla="*/ 226 h 666"/>
                <a:gd name="T62" fmla="*/ 640 w 667"/>
                <a:gd name="T63" fmla="*/ 386 h 666"/>
                <a:gd name="T64" fmla="*/ 533 w 667"/>
                <a:gd name="T65" fmla="*/ 386 h 666"/>
                <a:gd name="T66" fmla="*/ 80 w 667"/>
                <a:gd name="T67" fmla="*/ 480 h 666"/>
                <a:gd name="T68" fmla="*/ 80 w 667"/>
                <a:gd name="T69" fmla="*/ 586 h 666"/>
                <a:gd name="T70" fmla="*/ 80 w 667"/>
                <a:gd name="T71" fmla="*/ 480 h 666"/>
                <a:gd name="T72" fmla="*/ 520 w 667"/>
                <a:gd name="T73" fmla="*/ 586 h 666"/>
                <a:gd name="T74" fmla="*/ 413 w 667"/>
                <a:gd name="T75" fmla="*/ 58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7" h="666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97" y="160"/>
                    <a:pt x="113" y="154"/>
                    <a:pt x="126" y="145"/>
                  </a:cubicBezTo>
                  <a:lnTo>
                    <a:pt x="230" y="249"/>
                  </a:lnTo>
                  <a:cubicBezTo>
                    <a:pt x="211" y="272"/>
                    <a:pt x="200" y="301"/>
                    <a:pt x="200" y="333"/>
                  </a:cubicBezTo>
                  <a:cubicBezTo>
                    <a:pt x="200" y="359"/>
                    <a:pt x="208" y="384"/>
                    <a:pt x="221" y="405"/>
                  </a:cubicBezTo>
                  <a:lnTo>
                    <a:pt x="134" y="474"/>
                  </a:lnTo>
                  <a:cubicBezTo>
                    <a:pt x="119" y="461"/>
                    <a:pt x="101" y="453"/>
                    <a:pt x="80" y="453"/>
                  </a:cubicBezTo>
                  <a:cubicBezTo>
                    <a:pt x="36" y="453"/>
                    <a:pt x="0" y="489"/>
                    <a:pt x="0" y="533"/>
                  </a:cubicBezTo>
                  <a:cubicBezTo>
                    <a:pt x="0" y="577"/>
                    <a:pt x="36" y="613"/>
                    <a:pt x="80" y="613"/>
                  </a:cubicBezTo>
                  <a:cubicBezTo>
                    <a:pt x="124" y="613"/>
                    <a:pt x="160" y="577"/>
                    <a:pt x="160" y="533"/>
                  </a:cubicBezTo>
                  <a:cubicBezTo>
                    <a:pt x="160" y="519"/>
                    <a:pt x="157" y="506"/>
                    <a:pt x="150" y="495"/>
                  </a:cubicBezTo>
                  <a:lnTo>
                    <a:pt x="238" y="426"/>
                  </a:lnTo>
                  <a:cubicBezTo>
                    <a:pt x="262" y="451"/>
                    <a:pt x="296" y="466"/>
                    <a:pt x="333" y="466"/>
                  </a:cubicBezTo>
                  <a:cubicBezTo>
                    <a:pt x="351" y="466"/>
                    <a:pt x="368" y="463"/>
                    <a:pt x="383" y="457"/>
                  </a:cubicBezTo>
                  <a:lnTo>
                    <a:pt x="418" y="523"/>
                  </a:lnTo>
                  <a:cubicBezTo>
                    <a:pt x="399" y="537"/>
                    <a:pt x="387" y="560"/>
                    <a:pt x="387" y="586"/>
                  </a:cubicBezTo>
                  <a:cubicBezTo>
                    <a:pt x="387" y="630"/>
                    <a:pt x="423" y="666"/>
                    <a:pt x="467" y="666"/>
                  </a:cubicBezTo>
                  <a:cubicBezTo>
                    <a:pt x="511" y="666"/>
                    <a:pt x="547" y="630"/>
                    <a:pt x="547" y="586"/>
                  </a:cubicBezTo>
                  <a:cubicBezTo>
                    <a:pt x="547" y="542"/>
                    <a:pt x="511" y="506"/>
                    <a:pt x="467" y="506"/>
                  </a:cubicBezTo>
                  <a:cubicBezTo>
                    <a:pt x="458" y="506"/>
                    <a:pt x="450" y="508"/>
                    <a:pt x="442" y="510"/>
                  </a:cubicBezTo>
                  <a:lnTo>
                    <a:pt x="407" y="444"/>
                  </a:lnTo>
                  <a:cubicBezTo>
                    <a:pt x="432" y="427"/>
                    <a:pt x="451" y="403"/>
                    <a:pt x="460" y="373"/>
                  </a:cubicBezTo>
                  <a:lnTo>
                    <a:pt x="507" y="383"/>
                  </a:lnTo>
                  <a:cubicBezTo>
                    <a:pt x="507" y="384"/>
                    <a:pt x="507" y="385"/>
                    <a:pt x="507" y="386"/>
                  </a:cubicBezTo>
                  <a:cubicBezTo>
                    <a:pt x="507" y="430"/>
                    <a:pt x="543" y="466"/>
                    <a:pt x="587" y="466"/>
                  </a:cubicBezTo>
                  <a:cubicBezTo>
                    <a:pt x="631" y="466"/>
                    <a:pt x="667" y="430"/>
                    <a:pt x="667" y="386"/>
                  </a:cubicBezTo>
                  <a:cubicBezTo>
                    <a:pt x="667" y="342"/>
                    <a:pt x="631" y="306"/>
                    <a:pt x="587" y="306"/>
                  </a:cubicBezTo>
                  <a:cubicBezTo>
                    <a:pt x="553" y="306"/>
                    <a:pt x="524" y="327"/>
                    <a:pt x="512" y="357"/>
                  </a:cubicBezTo>
                  <a:lnTo>
                    <a:pt x="466" y="347"/>
                  </a:lnTo>
                  <a:cubicBezTo>
                    <a:pt x="467" y="343"/>
                    <a:pt x="467" y="338"/>
                    <a:pt x="467" y="333"/>
                  </a:cubicBezTo>
                  <a:cubicBezTo>
                    <a:pt x="467" y="280"/>
                    <a:pt x="436" y="235"/>
                    <a:pt x="392" y="213"/>
                  </a:cubicBezTo>
                  <a:lnTo>
                    <a:pt x="412" y="158"/>
                  </a:lnTo>
                  <a:cubicBezTo>
                    <a:pt x="417" y="159"/>
                    <a:pt x="422" y="160"/>
                    <a:pt x="427" y="160"/>
                  </a:cubicBezTo>
                  <a:cubicBezTo>
                    <a:pt x="471" y="160"/>
                    <a:pt x="507" y="124"/>
                    <a:pt x="507" y="80"/>
                  </a:cubicBezTo>
                  <a:cubicBezTo>
                    <a:pt x="507" y="36"/>
                    <a:pt x="471" y="0"/>
                    <a:pt x="427" y="0"/>
                  </a:cubicBezTo>
                  <a:cubicBezTo>
                    <a:pt x="383" y="0"/>
                    <a:pt x="347" y="36"/>
                    <a:pt x="347" y="80"/>
                  </a:cubicBezTo>
                  <a:cubicBezTo>
                    <a:pt x="347" y="109"/>
                    <a:pt x="363" y="135"/>
                    <a:pt x="387" y="149"/>
                  </a:cubicBezTo>
                  <a:lnTo>
                    <a:pt x="367" y="204"/>
                  </a:lnTo>
                  <a:cubicBezTo>
                    <a:pt x="356" y="201"/>
                    <a:pt x="345" y="200"/>
                    <a:pt x="333" y="200"/>
                  </a:cubicBezTo>
                  <a:cubicBezTo>
                    <a:pt x="302" y="200"/>
                    <a:pt x="272" y="211"/>
                    <a:pt x="249" y="230"/>
                  </a:cubicBezTo>
                  <a:lnTo>
                    <a:pt x="145" y="126"/>
                  </a:lnTo>
                  <a:cubicBezTo>
                    <a:pt x="155" y="113"/>
                    <a:pt x="160" y="97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80" y="26"/>
                  </a:moveTo>
                  <a:cubicBezTo>
                    <a:pt x="110" y="26"/>
                    <a:pt x="133" y="50"/>
                    <a:pt x="133" y="80"/>
                  </a:cubicBezTo>
                  <a:cubicBezTo>
                    <a:pt x="133" y="109"/>
                    <a:pt x="110" y="133"/>
                    <a:pt x="80" y="133"/>
                  </a:cubicBezTo>
                  <a:cubicBezTo>
                    <a:pt x="51" y="133"/>
                    <a:pt x="27" y="109"/>
                    <a:pt x="27" y="80"/>
                  </a:cubicBezTo>
                  <a:cubicBezTo>
                    <a:pt x="27" y="50"/>
                    <a:pt x="51" y="26"/>
                    <a:pt x="80" y="26"/>
                  </a:cubicBezTo>
                  <a:close/>
                  <a:moveTo>
                    <a:pt x="427" y="26"/>
                  </a:moveTo>
                  <a:cubicBezTo>
                    <a:pt x="456" y="26"/>
                    <a:pt x="480" y="50"/>
                    <a:pt x="480" y="80"/>
                  </a:cubicBezTo>
                  <a:cubicBezTo>
                    <a:pt x="480" y="109"/>
                    <a:pt x="456" y="133"/>
                    <a:pt x="427" y="133"/>
                  </a:cubicBezTo>
                  <a:cubicBezTo>
                    <a:pt x="397" y="133"/>
                    <a:pt x="373" y="109"/>
                    <a:pt x="373" y="80"/>
                  </a:cubicBezTo>
                  <a:cubicBezTo>
                    <a:pt x="373" y="50"/>
                    <a:pt x="397" y="26"/>
                    <a:pt x="427" y="26"/>
                  </a:cubicBezTo>
                  <a:close/>
                  <a:moveTo>
                    <a:pt x="333" y="226"/>
                  </a:moveTo>
                  <a:cubicBezTo>
                    <a:pt x="393" y="226"/>
                    <a:pt x="440" y="274"/>
                    <a:pt x="440" y="333"/>
                  </a:cubicBezTo>
                  <a:cubicBezTo>
                    <a:pt x="440" y="392"/>
                    <a:pt x="393" y="440"/>
                    <a:pt x="333" y="440"/>
                  </a:cubicBezTo>
                  <a:cubicBezTo>
                    <a:pt x="274" y="440"/>
                    <a:pt x="227" y="392"/>
                    <a:pt x="227" y="333"/>
                  </a:cubicBezTo>
                  <a:cubicBezTo>
                    <a:pt x="227" y="304"/>
                    <a:pt x="238" y="278"/>
                    <a:pt x="257" y="259"/>
                  </a:cubicBezTo>
                  <a:cubicBezTo>
                    <a:pt x="258" y="258"/>
                    <a:pt x="259" y="257"/>
                    <a:pt x="259" y="256"/>
                  </a:cubicBezTo>
                  <a:cubicBezTo>
                    <a:pt x="278" y="238"/>
                    <a:pt x="305" y="226"/>
                    <a:pt x="333" y="226"/>
                  </a:cubicBezTo>
                  <a:close/>
                  <a:moveTo>
                    <a:pt x="587" y="333"/>
                  </a:moveTo>
                  <a:cubicBezTo>
                    <a:pt x="616" y="333"/>
                    <a:pt x="640" y="357"/>
                    <a:pt x="640" y="386"/>
                  </a:cubicBezTo>
                  <a:cubicBezTo>
                    <a:pt x="640" y="416"/>
                    <a:pt x="616" y="440"/>
                    <a:pt x="587" y="440"/>
                  </a:cubicBezTo>
                  <a:cubicBezTo>
                    <a:pt x="557" y="440"/>
                    <a:pt x="533" y="416"/>
                    <a:pt x="533" y="386"/>
                  </a:cubicBezTo>
                  <a:cubicBezTo>
                    <a:pt x="533" y="357"/>
                    <a:pt x="557" y="333"/>
                    <a:pt x="587" y="333"/>
                  </a:cubicBezTo>
                  <a:close/>
                  <a:moveTo>
                    <a:pt x="80" y="480"/>
                  </a:moveTo>
                  <a:cubicBezTo>
                    <a:pt x="110" y="480"/>
                    <a:pt x="133" y="503"/>
                    <a:pt x="133" y="533"/>
                  </a:cubicBezTo>
                  <a:cubicBezTo>
                    <a:pt x="133" y="563"/>
                    <a:pt x="110" y="586"/>
                    <a:pt x="80" y="586"/>
                  </a:cubicBezTo>
                  <a:cubicBezTo>
                    <a:pt x="51" y="586"/>
                    <a:pt x="27" y="563"/>
                    <a:pt x="27" y="533"/>
                  </a:cubicBezTo>
                  <a:cubicBezTo>
                    <a:pt x="27" y="503"/>
                    <a:pt x="51" y="480"/>
                    <a:pt x="80" y="480"/>
                  </a:cubicBezTo>
                  <a:close/>
                  <a:moveTo>
                    <a:pt x="467" y="533"/>
                  </a:moveTo>
                  <a:cubicBezTo>
                    <a:pt x="496" y="533"/>
                    <a:pt x="520" y="557"/>
                    <a:pt x="520" y="586"/>
                  </a:cubicBezTo>
                  <a:cubicBezTo>
                    <a:pt x="520" y="616"/>
                    <a:pt x="496" y="640"/>
                    <a:pt x="467" y="640"/>
                  </a:cubicBezTo>
                  <a:cubicBezTo>
                    <a:pt x="437" y="640"/>
                    <a:pt x="413" y="616"/>
                    <a:pt x="413" y="586"/>
                  </a:cubicBezTo>
                  <a:cubicBezTo>
                    <a:pt x="413" y="557"/>
                    <a:pt x="437" y="533"/>
                    <a:pt x="467" y="53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itcoin">
              <a:extLst>
                <a:ext uri="{FF2B5EF4-FFF2-40B4-BE49-F238E27FC236}">
                  <a16:creationId xmlns:a16="http://schemas.microsoft.com/office/drawing/2014/main" id="{35E4F969-9844-E363-6DE2-A112EA34B7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03724" y="9730700"/>
              <a:ext cx="353484" cy="567438"/>
            </a:xfrm>
            <a:custGeom>
              <a:avLst/>
              <a:gdLst>
                <a:gd name="T0" fmla="*/ 67 w 251"/>
                <a:gd name="T1" fmla="*/ 0 h 400"/>
                <a:gd name="T2" fmla="*/ 67 w 251"/>
                <a:gd name="T3" fmla="*/ 40 h 400"/>
                <a:gd name="T4" fmla="*/ 0 w 251"/>
                <a:gd name="T5" fmla="*/ 40 h 400"/>
                <a:gd name="T6" fmla="*/ 0 w 251"/>
                <a:gd name="T7" fmla="*/ 360 h 400"/>
                <a:gd name="T8" fmla="*/ 67 w 251"/>
                <a:gd name="T9" fmla="*/ 360 h 400"/>
                <a:gd name="T10" fmla="*/ 67 w 251"/>
                <a:gd name="T11" fmla="*/ 400 h 400"/>
                <a:gd name="T12" fmla="*/ 93 w 251"/>
                <a:gd name="T13" fmla="*/ 400 h 400"/>
                <a:gd name="T14" fmla="*/ 93 w 251"/>
                <a:gd name="T15" fmla="*/ 360 h 400"/>
                <a:gd name="T16" fmla="*/ 120 w 251"/>
                <a:gd name="T17" fmla="*/ 360 h 400"/>
                <a:gd name="T18" fmla="*/ 120 w 251"/>
                <a:gd name="T19" fmla="*/ 400 h 400"/>
                <a:gd name="T20" fmla="*/ 147 w 251"/>
                <a:gd name="T21" fmla="*/ 400 h 400"/>
                <a:gd name="T22" fmla="*/ 147 w 251"/>
                <a:gd name="T23" fmla="*/ 360 h 400"/>
                <a:gd name="T24" fmla="*/ 251 w 251"/>
                <a:gd name="T25" fmla="*/ 269 h 400"/>
                <a:gd name="T26" fmla="*/ 183 w 251"/>
                <a:gd name="T27" fmla="*/ 192 h 400"/>
                <a:gd name="T28" fmla="*/ 183 w 251"/>
                <a:gd name="T29" fmla="*/ 191 h 400"/>
                <a:gd name="T30" fmla="*/ 239 w 251"/>
                <a:gd name="T31" fmla="*/ 119 h 400"/>
                <a:gd name="T32" fmla="*/ 147 w 251"/>
                <a:gd name="T33" fmla="*/ 40 h 400"/>
                <a:gd name="T34" fmla="*/ 147 w 251"/>
                <a:gd name="T35" fmla="*/ 0 h 400"/>
                <a:gd name="T36" fmla="*/ 120 w 251"/>
                <a:gd name="T37" fmla="*/ 0 h 400"/>
                <a:gd name="T38" fmla="*/ 120 w 251"/>
                <a:gd name="T39" fmla="*/ 40 h 400"/>
                <a:gd name="T40" fmla="*/ 93 w 251"/>
                <a:gd name="T41" fmla="*/ 40 h 400"/>
                <a:gd name="T42" fmla="*/ 93 w 251"/>
                <a:gd name="T43" fmla="*/ 0 h 400"/>
                <a:gd name="T44" fmla="*/ 67 w 251"/>
                <a:gd name="T45" fmla="*/ 0 h 400"/>
                <a:gd name="T46" fmla="*/ 31 w 251"/>
                <a:gd name="T47" fmla="*/ 65 h 400"/>
                <a:gd name="T48" fmla="*/ 136 w 251"/>
                <a:gd name="T49" fmla="*/ 65 h 400"/>
                <a:gd name="T50" fmla="*/ 208 w 251"/>
                <a:gd name="T51" fmla="*/ 125 h 400"/>
                <a:gd name="T52" fmla="*/ 204 w 251"/>
                <a:gd name="T53" fmla="*/ 147 h 400"/>
                <a:gd name="T54" fmla="*/ 191 w 251"/>
                <a:gd name="T55" fmla="*/ 164 h 400"/>
                <a:gd name="T56" fmla="*/ 168 w 251"/>
                <a:gd name="T57" fmla="*/ 176 h 400"/>
                <a:gd name="T58" fmla="*/ 136 w 251"/>
                <a:gd name="T59" fmla="*/ 180 h 400"/>
                <a:gd name="T60" fmla="*/ 31 w 251"/>
                <a:gd name="T61" fmla="*/ 180 h 400"/>
                <a:gd name="T62" fmla="*/ 31 w 251"/>
                <a:gd name="T63" fmla="*/ 65 h 400"/>
                <a:gd name="T64" fmla="*/ 31 w 251"/>
                <a:gd name="T65" fmla="*/ 207 h 400"/>
                <a:gd name="T66" fmla="*/ 136 w 251"/>
                <a:gd name="T67" fmla="*/ 207 h 400"/>
                <a:gd name="T68" fmla="*/ 199 w 251"/>
                <a:gd name="T69" fmla="*/ 223 h 400"/>
                <a:gd name="T70" fmla="*/ 220 w 251"/>
                <a:gd name="T71" fmla="*/ 269 h 400"/>
                <a:gd name="T72" fmla="*/ 213 w 251"/>
                <a:gd name="T73" fmla="*/ 301 h 400"/>
                <a:gd name="T74" fmla="*/ 195 w 251"/>
                <a:gd name="T75" fmla="*/ 321 h 400"/>
                <a:gd name="T76" fmla="*/ 168 w 251"/>
                <a:gd name="T77" fmla="*/ 332 h 400"/>
                <a:gd name="T78" fmla="*/ 136 w 251"/>
                <a:gd name="T79" fmla="*/ 335 h 400"/>
                <a:gd name="T80" fmla="*/ 31 w 251"/>
                <a:gd name="T81" fmla="*/ 335 h 400"/>
                <a:gd name="T82" fmla="*/ 31 w 251"/>
                <a:gd name="T83" fmla="*/ 20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1" h="400">
                  <a:moveTo>
                    <a:pt x="67" y="0"/>
                  </a:moveTo>
                  <a:lnTo>
                    <a:pt x="67" y="40"/>
                  </a:lnTo>
                  <a:lnTo>
                    <a:pt x="0" y="40"/>
                  </a:lnTo>
                  <a:lnTo>
                    <a:pt x="0" y="360"/>
                  </a:lnTo>
                  <a:lnTo>
                    <a:pt x="67" y="360"/>
                  </a:lnTo>
                  <a:lnTo>
                    <a:pt x="67" y="400"/>
                  </a:lnTo>
                  <a:lnTo>
                    <a:pt x="93" y="400"/>
                  </a:lnTo>
                  <a:lnTo>
                    <a:pt x="93" y="360"/>
                  </a:lnTo>
                  <a:lnTo>
                    <a:pt x="120" y="360"/>
                  </a:lnTo>
                  <a:lnTo>
                    <a:pt x="120" y="400"/>
                  </a:lnTo>
                  <a:lnTo>
                    <a:pt x="147" y="400"/>
                  </a:lnTo>
                  <a:lnTo>
                    <a:pt x="147" y="360"/>
                  </a:lnTo>
                  <a:cubicBezTo>
                    <a:pt x="177" y="359"/>
                    <a:pt x="251" y="350"/>
                    <a:pt x="251" y="269"/>
                  </a:cubicBezTo>
                  <a:cubicBezTo>
                    <a:pt x="251" y="213"/>
                    <a:pt x="203" y="195"/>
                    <a:pt x="183" y="192"/>
                  </a:cubicBezTo>
                  <a:lnTo>
                    <a:pt x="183" y="191"/>
                  </a:lnTo>
                  <a:cubicBezTo>
                    <a:pt x="192" y="188"/>
                    <a:pt x="239" y="173"/>
                    <a:pt x="239" y="119"/>
                  </a:cubicBezTo>
                  <a:cubicBezTo>
                    <a:pt x="239" y="50"/>
                    <a:pt x="174" y="41"/>
                    <a:pt x="147" y="40"/>
                  </a:cubicBezTo>
                  <a:lnTo>
                    <a:pt x="147" y="0"/>
                  </a:lnTo>
                  <a:lnTo>
                    <a:pt x="120" y="0"/>
                  </a:lnTo>
                  <a:lnTo>
                    <a:pt x="120" y="40"/>
                  </a:lnTo>
                  <a:lnTo>
                    <a:pt x="93" y="40"/>
                  </a:lnTo>
                  <a:lnTo>
                    <a:pt x="93" y="0"/>
                  </a:lnTo>
                  <a:lnTo>
                    <a:pt x="67" y="0"/>
                  </a:lnTo>
                  <a:close/>
                  <a:moveTo>
                    <a:pt x="31" y="65"/>
                  </a:moveTo>
                  <a:lnTo>
                    <a:pt x="136" y="65"/>
                  </a:lnTo>
                  <a:cubicBezTo>
                    <a:pt x="184" y="65"/>
                    <a:pt x="208" y="85"/>
                    <a:pt x="208" y="125"/>
                  </a:cubicBezTo>
                  <a:cubicBezTo>
                    <a:pt x="208" y="133"/>
                    <a:pt x="207" y="140"/>
                    <a:pt x="204" y="147"/>
                  </a:cubicBezTo>
                  <a:cubicBezTo>
                    <a:pt x="201" y="153"/>
                    <a:pt x="196" y="159"/>
                    <a:pt x="191" y="164"/>
                  </a:cubicBezTo>
                  <a:cubicBezTo>
                    <a:pt x="184" y="169"/>
                    <a:pt x="177" y="173"/>
                    <a:pt x="168" y="176"/>
                  </a:cubicBezTo>
                  <a:cubicBezTo>
                    <a:pt x="159" y="179"/>
                    <a:pt x="148" y="180"/>
                    <a:pt x="136" y="180"/>
                  </a:cubicBezTo>
                  <a:lnTo>
                    <a:pt x="31" y="180"/>
                  </a:lnTo>
                  <a:lnTo>
                    <a:pt x="31" y="65"/>
                  </a:lnTo>
                  <a:close/>
                  <a:moveTo>
                    <a:pt x="31" y="207"/>
                  </a:moveTo>
                  <a:lnTo>
                    <a:pt x="136" y="207"/>
                  </a:lnTo>
                  <a:cubicBezTo>
                    <a:pt x="163" y="207"/>
                    <a:pt x="184" y="212"/>
                    <a:pt x="199" y="223"/>
                  </a:cubicBezTo>
                  <a:cubicBezTo>
                    <a:pt x="213" y="233"/>
                    <a:pt x="220" y="249"/>
                    <a:pt x="220" y="269"/>
                  </a:cubicBezTo>
                  <a:cubicBezTo>
                    <a:pt x="220" y="283"/>
                    <a:pt x="217" y="293"/>
                    <a:pt x="213" y="301"/>
                  </a:cubicBezTo>
                  <a:cubicBezTo>
                    <a:pt x="208" y="309"/>
                    <a:pt x="203" y="316"/>
                    <a:pt x="195" y="321"/>
                  </a:cubicBezTo>
                  <a:cubicBezTo>
                    <a:pt x="187" y="327"/>
                    <a:pt x="179" y="331"/>
                    <a:pt x="168" y="332"/>
                  </a:cubicBezTo>
                  <a:cubicBezTo>
                    <a:pt x="159" y="333"/>
                    <a:pt x="148" y="335"/>
                    <a:pt x="136" y="335"/>
                  </a:cubicBezTo>
                  <a:lnTo>
                    <a:pt x="31" y="335"/>
                  </a:lnTo>
                  <a:lnTo>
                    <a:pt x="31" y="20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Processor">
              <a:extLst>
                <a:ext uri="{FF2B5EF4-FFF2-40B4-BE49-F238E27FC236}">
                  <a16:creationId xmlns:a16="http://schemas.microsoft.com/office/drawing/2014/main" id="{EBB93BF3-8C54-BEFC-EBFA-93A94A4AAD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15193" y="9730699"/>
              <a:ext cx="572944" cy="567437"/>
            </a:xfrm>
            <a:custGeom>
              <a:avLst/>
              <a:gdLst>
                <a:gd name="T0" fmla="*/ 165 w 677"/>
                <a:gd name="T1" fmla="*/ 14 h 672"/>
                <a:gd name="T2" fmla="*/ 192 w 677"/>
                <a:gd name="T3" fmla="*/ 54 h 672"/>
                <a:gd name="T4" fmla="*/ 178 w 677"/>
                <a:gd name="T5" fmla="*/ 0 h 672"/>
                <a:gd name="T6" fmla="*/ 272 w 677"/>
                <a:gd name="T7" fmla="*/ 14 h 672"/>
                <a:gd name="T8" fmla="*/ 298 w 677"/>
                <a:gd name="T9" fmla="*/ 54 h 672"/>
                <a:gd name="T10" fmla="*/ 285 w 677"/>
                <a:gd name="T11" fmla="*/ 0 h 672"/>
                <a:gd name="T12" fmla="*/ 378 w 677"/>
                <a:gd name="T13" fmla="*/ 14 h 672"/>
                <a:gd name="T14" fmla="*/ 405 w 677"/>
                <a:gd name="T15" fmla="*/ 54 h 672"/>
                <a:gd name="T16" fmla="*/ 392 w 677"/>
                <a:gd name="T17" fmla="*/ 0 h 672"/>
                <a:gd name="T18" fmla="*/ 485 w 677"/>
                <a:gd name="T19" fmla="*/ 14 h 672"/>
                <a:gd name="T20" fmla="*/ 512 w 677"/>
                <a:gd name="T21" fmla="*/ 54 h 672"/>
                <a:gd name="T22" fmla="*/ 498 w 677"/>
                <a:gd name="T23" fmla="*/ 0 h 672"/>
                <a:gd name="T24" fmla="*/ 72 w 677"/>
                <a:gd name="T25" fmla="*/ 110 h 672"/>
                <a:gd name="T26" fmla="*/ 115 w 677"/>
                <a:gd name="T27" fmla="*/ 600 h 672"/>
                <a:gd name="T28" fmla="*/ 605 w 677"/>
                <a:gd name="T29" fmla="*/ 557 h 672"/>
                <a:gd name="T30" fmla="*/ 562 w 677"/>
                <a:gd name="T31" fmla="*/ 67 h 672"/>
                <a:gd name="T32" fmla="*/ 115 w 677"/>
                <a:gd name="T33" fmla="*/ 94 h 672"/>
                <a:gd name="T34" fmla="*/ 578 w 677"/>
                <a:gd name="T35" fmla="*/ 110 h 672"/>
                <a:gd name="T36" fmla="*/ 562 w 677"/>
                <a:gd name="T37" fmla="*/ 574 h 672"/>
                <a:gd name="T38" fmla="*/ 98 w 677"/>
                <a:gd name="T39" fmla="*/ 557 h 672"/>
                <a:gd name="T40" fmla="*/ 115 w 677"/>
                <a:gd name="T41" fmla="*/ 94 h 672"/>
                <a:gd name="T42" fmla="*/ 138 w 677"/>
                <a:gd name="T43" fmla="*/ 160 h 672"/>
                <a:gd name="T44" fmla="*/ 192 w 677"/>
                <a:gd name="T45" fmla="*/ 160 h 672"/>
                <a:gd name="T46" fmla="*/ 18 w 677"/>
                <a:gd name="T47" fmla="*/ 160 h 672"/>
                <a:gd name="T48" fmla="*/ 58 w 677"/>
                <a:gd name="T49" fmla="*/ 187 h 672"/>
                <a:gd name="T50" fmla="*/ 18 w 677"/>
                <a:gd name="T51" fmla="*/ 160 h 672"/>
                <a:gd name="T52" fmla="*/ 618 w 677"/>
                <a:gd name="T53" fmla="*/ 187 h 672"/>
                <a:gd name="T54" fmla="*/ 658 w 677"/>
                <a:gd name="T55" fmla="*/ 160 h 672"/>
                <a:gd name="T56" fmla="*/ 18 w 677"/>
                <a:gd name="T57" fmla="*/ 267 h 672"/>
                <a:gd name="T58" fmla="*/ 58 w 677"/>
                <a:gd name="T59" fmla="*/ 294 h 672"/>
                <a:gd name="T60" fmla="*/ 18 w 677"/>
                <a:gd name="T61" fmla="*/ 267 h 672"/>
                <a:gd name="T62" fmla="*/ 618 w 677"/>
                <a:gd name="T63" fmla="*/ 294 h 672"/>
                <a:gd name="T64" fmla="*/ 658 w 677"/>
                <a:gd name="T65" fmla="*/ 267 h 672"/>
                <a:gd name="T66" fmla="*/ 18 w 677"/>
                <a:gd name="T67" fmla="*/ 374 h 672"/>
                <a:gd name="T68" fmla="*/ 58 w 677"/>
                <a:gd name="T69" fmla="*/ 400 h 672"/>
                <a:gd name="T70" fmla="*/ 18 w 677"/>
                <a:gd name="T71" fmla="*/ 374 h 672"/>
                <a:gd name="T72" fmla="*/ 618 w 677"/>
                <a:gd name="T73" fmla="*/ 400 h 672"/>
                <a:gd name="T74" fmla="*/ 658 w 677"/>
                <a:gd name="T75" fmla="*/ 374 h 672"/>
                <a:gd name="T76" fmla="*/ 18 w 677"/>
                <a:gd name="T77" fmla="*/ 480 h 672"/>
                <a:gd name="T78" fmla="*/ 58 w 677"/>
                <a:gd name="T79" fmla="*/ 507 h 672"/>
                <a:gd name="T80" fmla="*/ 18 w 677"/>
                <a:gd name="T81" fmla="*/ 480 h 672"/>
                <a:gd name="T82" fmla="*/ 485 w 677"/>
                <a:gd name="T83" fmla="*/ 507 h 672"/>
                <a:gd name="T84" fmla="*/ 538 w 677"/>
                <a:gd name="T85" fmla="*/ 507 h 672"/>
                <a:gd name="T86" fmla="*/ 618 w 677"/>
                <a:gd name="T87" fmla="*/ 480 h 672"/>
                <a:gd name="T88" fmla="*/ 658 w 677"/>
                <a:gd name="T89" fmla="*/ 507 h 672"/>
                <a:gd name="T90" fmla="*/ 618 w 677"/>
                <a:gd name="T91" fmla="*/ 480 h 672"/>
                <a:gd name="T92" fmla="*/ 165 w 677"/>
                <a:gd name="T93" fmla="*/ 654 h 672"/>
                <a:gd name="T94" fmla="*/ 192 w 677"/>
                <a:gd name="T95" fmla="*/ 614 h 672"/>
                <a:gd name="T96" fmla="*/ 272 w 677"/>
                <a:gd name="T97" fmla="*/ 614 h 672"/>
                <a:gd name="T98" fmla="*/ 298 w 677"/>
                <a:gd name="T99" fmla="*/ 654 h 672"/>
                <a:gd name="T100" fmla="*/ 272 w 677"/>
                <a:gd name="T101" fmla="*/ 614 h 672"/>
                <a:gd name="T102" fmla="*/ 378 w 677"/>
                <a:gd name="T103" fmla="*/ 654 h 672"/>
                <a:gd name="T104" fmla="*/ 405 w 677"/>
                <a:gd name="T105" fmla="*/ 614 h 672"/>
                <a:gd name="T106" fmla="*/ 485 w 677"/>
                <a:gd name="T107" fmla="*/ 614 h 672"/>
                <a:gd name="T108" fmla="*/ 512 w 677"/>
                <a:gd name="T109" fmla="*/ 654 h 672"/>
                <a:gd name="T110" fmla="*/ 485 w 677"/>
                <a:gd name="T111" fmla="*/ 614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7" h="672">
                  <a:moveTo>
                    <a:pt x="178" y="0"/>
                  </a:moveTo>
                  <a:cubicBezTo>
                    <a:pt x="171" y="0"/>
                    <a:pt x="165" y="6"/>
                    <a:pt x="165" y="14"/>
                  </a:cubicBezTo>
                  <a:lnTo>
                    <a:pt x="165" y="54"/>
                  </a:lnTo>
                  <a:lnTo>
                    <a:pt x="192" y="54"/>
                  </a:lnTo>
                  <a:lnTo>
                    <a:pt x="192" y="14"/>
                  </a:lnTo>
                  <a:cubicBezTo>
                    <a:pt x="192" y="6"/>
                    <a:pt x="186" y="0"/>
                    <a:pt x="178" y="0"/>
                  </a:cubicBezTo>
                  <a:close/>
                  <a:moveTo>
                    <a:pt x="285" y="0"/>
                  </a:moveTo>
                  <a:cubicBezTo>
                    <a:pt x="278" y="0"/>
                    <a:pt x="272" y="6"/>
                    <a:pt x="272" y="14"/>
                  </a:cubicBezTo>
                  <a:lnTo>
                    <a:pt x="272" y="54"/>
                  </a:lnTo>
                  <a:lnTo>
                    <a:pt x="298" y="54"/>
                  </a:lnTo>
                  <a:lnTo>
                    <a:pt x="298" y="14"/>
                  </a:lnTo>
                  <a:cubicBezTo>
                    <a:pt x="299" y="6"/>
                    <a:pt x="292" y="0"/>
                    <a:pt x="285" y="0"/>
                  </a:cubicBezTo>
                  <a:close/>
                  <a:moveTo>
                    <a:pt x="392" y="0"/>
                  </a:moveTo>
                  <a:cubicBezTo>
                    <a:pt x="384" y="0"/>
                    <a:pt x="378" y="6"/>
                    <a:pt x="378" y="14"/>
                  </a:cubicBezTo>
                  <a:lnTo>
                    <a:pt x="378" y="54"/>
                  </a:lnTo>
                  <a:lnTo>
                    <a:pt x="405" y="54"/>
                  </a:lnTo>
                  <a:lnTo>
                    <a:pt x="405" y="14"/>
                  </a:lnTo>
                  <a:cubicBezTo>
                    <a:pt x="405" y="6"/>
                    <a:pt x="399" y="0"/>
                    <a:pt x="392" y="0"/>
                  </a:cubicBezTo>
                  <a:close/>
                  <a:moveTo>
                    <a:pt x="498" y="0"/>
                  </a:moveTo>
                  <a:cubicBezTo>
                    <a:pt x="491" y="0"/>
                    <a:pt x="485" y="6"/>
                    <a:pt x="485" y="14"/>
                  </a:cubicBezTo>
                  <a:lnTo>
                    <a:pt x="485" y="54"/>
                  </a:lnTo>
                  <a:lnTo>
                    <a:pt x="512" y="54"/>
                  </a:lnTo>
                  <a:lnTo>
                    <a:pt x="512" y="14"/>
                  </a:lnTo>
                  <a:cubicBezTo>
                    <a:pt x="512" y="6"/>
                    <a:pt x="506" y="0"/>
                    <a:pt x="498" y="0"/>
                  </a:cubicBezTo>
                  <a:close/>
                  <a:moveTo>
                    <a:pt x="115" y="67"/>
                  </a:moveTo>
                  <a:cubicBezTo>
                    <a:pt x="91" y="67"/>
                    <a:pt x="72" y="86"/>
                    <a:pt x="72" y="110"/>
                  </a:cubicBezTo>
                  <a:lnTo>
                    <a:pt x="72" y="557"/>
                  </a:lnTo>
                  <a:cubicBezTo>
                    <a:pt x="72" y="581"/>
                    <a:pt x="91" y="600"/>
                    <a:pt x="115" y="600"/>
                  </a:cubicBezTo>
                  <a:lnTo>
                    <a:pt x="562" y="600"/>
                  </a:lnTo>
                  <a:cubicBezTo>
                    <a:pt x="585" y="600"/>
                    <a:pt x="605" y="581"/>
                    <a:pt x="605" y="557"/>
                  </a:cubicBezTo>
                  <a:lnTo>
                    <a:pt x="605" y="110"/>
                  </a:lnTo>
                  <a:cubicBezTo>
                    <a:pt x="605" y="86"/>
                    <a:pt x="585" y="67"/>
                    <a:pt x="562" y="67"/>
                  </a:cubicBezTo>
                  <a:lnTo>
                    <a:pt x="115" y="67"/>
                  </a:lnTo>
                  <a:close/>
                  <a:moveTo>
                    <a:pt x="115" y="94"/>
                  </a:moveTo>
                  <a:lnTo>
                    <a:pt x="562" y="94"/>
                  </a:lnTo>
                  <a:cubicBezTo>
                    <a:pt x="571" y="94"/>
                    <a:pt x="578" y="101"/>
                    <a:pt x="578" y="110"/>
                  </a:cubicBezTo>
                  <a:lnTo>
                    <a:pt x="578" y="557"/>
                  </a:lnTo>
                  <a:cubicBezTo>
                    <a:pt x="578" y="566"/>
                    <a:pt x="571" y="574"/>
                    <a:pt x="562" y="574"/>
                  </a:cubicBezTo>
                  <a:lnTo>
                    <a:pt x="115" y="574"/>
                  </a:lnTo>
                  <a:cubicBezTo>
                    <a:pt x="106" y="574"/>
                    <a:pt x="98" y="566"/>
                    <a:pt x="98" y="557"/>
                  </a:cubicBezTo>
                  <a:lnTo>
                    <a:pt x="98" y="110"/>
                  </a:lnTo>
                  <a:cubicBezTo>
                    <a:pt x="98" y="101"/>
                    <a:pt x="106" y="94"/>
                    <a:pt x="115" y="94"/>
                  </a:cubicBezTo>
                  <a:close/>
                  <a:moveTo>
                    <a:pt x="165" y="134"/>
                  </a:moveTo>
                  <a:cubicBezTo>
                    <a:pt x="150" y="134"/>
                    <a:pt x="138" y="145"/>
                    <a:pt x="138" y="160"/>
                  </a:cubicBezTo>
                  <a:cubicBezTo>
                    <a:pt x="138" y="175"/>
                    <a:pt x="150" y="187"/>
                    <a:pt x="165" y="187"/>
                  </a:cubicBezTo>
                  <a:cubicBezTo>
                    <a:pt x="180" y="187"/>
                    <a:pt x="192" y="175"/>
                    <a:pt x="192" y="160"/>
                  </a:cubicBezTo>
                  <a:cubicBezTo>
                    <a:pt x="192" y="145"/>
                    <a:pt x="180" y="134"/>
                    <a:pt x="165" y="134"/>
                  </a:cubicBezTo>
                  <a:close/>
                  <a:moveTo>
                    <a:pt x="18" y="160"/>
                  </a:moveTo>
                  <a:cubicBezTo>
                    <a:pt x="0" y="160"/>
                    <a:pt x="0" y="187"/>
                    <a:pt x="18" y="187"/>
                  </a:cubicBezTo>
                  <a:lnTo>
                    <a:pt x="58" y="187"/>
                  </a:lnTo>
                  <a:lnTo>
                    <a:pt x="58" y="160"/>
                  </a:lnTo>
                  <a:lnTo>
                    <a:pt x="18" y="160"/>
                  </a:lnTo>
                  <a:close/>
                  <a:moveTo>
                    <a:pt x="618" y="160"/>
                  </a:moveTo>
                  <a:lnTo>
                    <a:pt x="618" y="187"/>
                  </a:lnTo>
                  <a:lnTo>
                    <a:pt x="658" y="187"/>
                  </a:lnTo>
                  <a:cubicBezTo>
                    <a:pt x="677" y="187"/>
                    <a:pt x="677" y="160"/>
                    <a:pt x="658" y="160"/>
                  </a:cubicBezTo>
                  <a:lnTo>
                    <a:pt x="618" y="160"/>
                  </a:lnTo>
                  <a:close/>
                  <a:moveTo>
                    <a:pt x="18" y="267"/>
                  </a:moveTo>
                  <a:cubicBezTo>
                    <a:pt x="0" y="267"/>
                    <a:pt x="0" y="294"/>
                    <a:pt x="18" y="294"/>
                  </a:cubicBezTo>
                  <a:lnTo>
                    <a:pt x="58" y="294"/>
                  </a:lnTo>
                  <a:lnTo>
                    <a:pt x="58" y="267"/>
                  </a:lnTo>
                  <a:lnTo>
                    <a:pt x="18" y="267"/>
                  </a:lnTo>
                  <a:close/>
                  <a:moveTo>
                    <a:pt x="618" y="267"/>
                  </a:moveTo>
                  <a:lnTo>
                    <a:pt x="618" y="294"/>
                  </a:lnTo>
                  <a:lnTo>
                    <a:pt x="658" y="294"/>
                  </a:lnTo>
                  <a:cubicBezTo>
                    <a:pt x="677" y="294"/>
                    <a:pt x="677" y="267"/>
                    <a:pt x="658" y="267"/>
                  </a:cubicBezTo>
                  <a:lnTo>
                    <a:pt x="618" y="267"/>
                  </a:lnTo>
                  <a:close/>
                  <a:moveTo>
                    <a:pt x="18" y="374"/>
                  </a:moveTo>
                  <a:cubicBezTo>
                    <a:pt x="0" y="373"/>
                    <a:pt x="0" y="400"/>
                    <a:pt x="18" y="400"/>
                  </a:cubicBezTo>
                  <a:lnTo>
                    <a:pt x="58" y="400"/>
                  </a:lnTo>
                  <a:lnTo>
                    <a:pt x="58" y="374"/>
                  </a:lnTo>
                  <a:lnTo>
                    <a:pt x="18" y="374"/>
                  </a:lnTo>
                  <a:close/>
                  <a:moveTo>
                    <a:pt x="618" y="374"/>
                  </a:moveTo>
                  <a:lnTo>
                    <a:pt x="618" y="400"/>
                  </a:lnTo>
                  <a:lnTo>
                    <a:pt x="658" y="400"/>
                  </a:lnTo>
                  <a:cubicBezTo>
                    <a:pt x="677" y="400"/>
                    <a:pt x="677" y="373"/>
                    <a:pt x="658" y="374"/>
                  </a:cubicBezTo>
                  <a:lnTo>
                    <a:pt x="618" y="374"/>
                  </a:lnTo>
                  <a:close/>
                  <a:moveTo>
                    <a:pt x="18" y="480"/>
                  </a:moveTo>
                  <a:cubicBezTo>
                    <a:pt x="0" y="480"/>
                    <a:pt x="0" y="507"/>
                    <a:pt x="18" y="507"/>
                  </a:cubicBezTo>
                  <a:lnTo>
                    <a:pt x="58" y="507"/>
                  </a:lnTo>
                  <a:lnTo>
                    <a:pt x="58" y="480"/>
                  </a:lnTo>
                  <a:lnTo>
                    <a:pt x="18" y="480"/>
                  </a:lnTo>
                  <a:close/>
                  <a:moveTo>
                    <a:pt x="512" y="480"/>
                  </a:moveTo>
                  <a:cubicBezTo>
                    <a:pt x="497" y="480"/>
                    <a:pt x="485" y="492"/>
                    <a:pt x="485" y="507"/>
                  </a:cubicBezTo>
                  <a:cubicBezTo>
                    <a:pt x="485" y="522"/>
                    <a:pt x="497" y="534"/>
                    <a:pt x="512" y="534"/>
                  </a:cubicBezTo>
                  <a:cubicBezTo>
                    <a:pt x="527" y="534"/>
                    <a:pt x="538" y="522"/>
                    <a:pt x="538" y="507"/>
                  </a:cubicBezTo>
                  <a:cubicBezTo>
                    <a:pt x="538" y="492"/>
                    <a:pt x="527" y="480"/>
                    <a:pt x="512" y="480"/>
                  </a:cubicBezTo>
                  <a:close/>
                  <a:moveTo>
                    <a:pt x="618" y="480"/>
                  </a:moveTo>
                  <a:lnTo>
                    <a:pt x="618" y="507"/>
                  </a:lnTo>
                  <a:lnTo>
                    <a:pt x="658" y="507"/>
                  </a:lnTo>
                  <a:cubicBezTo>
                    <a:pt x="677" y="507"/>
                    <a:pt x="677" y="480"/>
                    <a:pt x="658" y="480"/>
                  </a:cubicBezTo>
                  <a:lnTo>
                    <a:pt x="618" y="480"/>
                  </a:lnTo>
                  <a:close/>
                  <a:moveTo>
                    <a:pt x="165" y="614"/>
                  </a:moveTo>
                  <a:lnTo>
                    <a:pt x="165" y="654"/>
                  </a:lnTo>
                  <a:cubicBezTo>
                    <a:pt x="165" y="672"/>
                    <a:pt x="192" y="672"/>
                    <a:pt x="192" y="654"/>
                  </a:cubicBezTo>
                  <a:lnTo>
                    <a:pt x="192" y="614"/>
                  </a:lnTo>
                  <a:lnTo>
                    <a:pt x="165" y="614"/>
                  </a:lnTo>
                  <a:close/>
                  <a:moveTo>
                    <a:pt x="272" y="614"/>
                  </a:moveTo>
                  <a:lnTo>
                    <a:pt x="272" y="654"/>
                  </a:lnTo>
                  <a:cubicBezTo>
                    <a:pt x="272" y="672"/>
                    <a:pt x="299" y="672"/>
                    <a:pt x="298" y="654"/>
                  </a:cubicBezTo>
                  <a:lnTo>
                    <a:pt x="298" y="614"/>
                  </a:lnTo>
                  <a:lnTo>
                    <a:pt x="272" y="614"/>
                  </a:lnTo>
                  <a:close/>
                  <a:moveTo>
                    <a:pt x="378" y="614"/>
                  </a:moveTo>
                  <a:lnTo>
                    <a:pt x="378" y="654"/>
                  </a:lnTo>
                  <a:cubicBezTo>
                    <a:pt x="378" y="672"/>
                    <a:pt x="405" y="672"/>
                    <a:pt x="405" y="654"/>
                  </a:cubicBezTo>
                  <a:lnTo>
                    <a:pt x="405" y="614"/>
                  </a:lnTo>
                  <a:lnTo>
                    <a:pt x="378" y="614"/>
                  </a:lnTo>
                  <a:close/>
                  <a:moveTo>
                    <a:pt x="485" y="614"/>
                  </a:moveTo>
                  <a:lnTo>
                    <a:pt x="485" y="654"/>
                  </a:lnTo>
                  <a:cubicBezTo>
                    <a:pt x="485" y="672"/>
                    <a:pt x="512" y="672"/>
                    <a:pt x="512" y="654"/>
                  </a:cubicBezTo>
                  <a:lnTo>
                    <a:pt x="512" y="614"/>
                  </a:lnTo>
                  <a:lnTo>
                    <a:pt x="485" y="61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95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nel">
            <a:extLst>
              <a:ext uri="{FF2B5EF4-FFF2-40B4-BE49-F238E27FC236}">
                <a16:creationId xmlns:a16="http://schemas.microsoft.com/office/drawing/2014/main" id="{D18B58C9-00AB-317A-138B-4670CF3E6112}"/>
              </a:ext>
            </a:extLst>
          </p:cNvPr>
          <p:cNvSpPr/>
          <p:nvPr/>
        </p:nvSpPr>
        <p:spPr>
          <a:xfrm>
            <a:off x="-203662" y="-892949"/>
            <a:ext cx="10008524" cy="1192207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ubheader">
            <a:extLst>
              <a:ext uri="{FF2B5EF4-FFF2-40B4-BE49-F238E27FC236}">
                <a16:creationId xmlns:a16="http://schemas.microsoft.com/office/drawing/2014/main" id="{969B1C9D-C9A0-F11C-A90F-FDC7FAEDEB2C}"/>
              </a:ext>
            </a:extLst>
          </p:cNvPr>
          <p:cNvSpPr txBox="1"/>
          <p:nvPr/>
        </p:nvSpPr>
        <p:spPr>
          <a:xfrm>
            <a:off x="354674" y="565816"/>
            <a:ext cx="889185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Trading com ChatGPT e o Futuro do Investimento com Inteligência Artificial</a:t>
            </a:r>
            <a:endParaRPr lang="en-US" sz="40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header">
            <a:extLst>
              <a:ext uri="{FF2B5EF4-FFF2-40B4-BE49-F238E27FC236}">
                <a16:creationId xmlns:a16="http://schemas.microsoft.com/office/drawing/2014/main" id="{D812DF14-EA06-9A9C-88C7-1C0147733654}"/>
              </a:ext>
            </a:extLst>
          </p:cNvPr>
          <p:cNvSpPr txBox="1"/>
          <p:nvPr/>
        </p:nvSpPr>
        <p:spPr>
          <a:xfrm>
            <a:off x="918556" y="2050605"/>
            <a:ext cx="7764088" cy="2908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automação de trading com o ChatGPT é uma das áreas mais promissoras da integração entre IA e criptomoedas. Automação pode significar operações mais rápidas e eficientes, mas é crucial entender os riscos e precauções envolvidos. A evolução da IA promete transformar ainda mais o mercado financeiro, oferecendo novas oportunidades e desafios.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Pergunte ao ChatGPT: “Como posso automatizar minhas operações de trading com Bitcoin?” e “Quais são os principais riscos ao utilizar IA para trading?” para explorar essas possibilidades e entender os cuidados necessários.</a:t>
            </a:r>
            <a:endParaRPr lang="en-US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ubheader">
            <a:extLst>
              <a:ext uri="{FF2B5EF4-FFF2-40B4-BE49-F238E27FC236}">
                <a16:creationId xmlns:a16="http://schemas.microsoft.com/office/drawing/2014/main" id="{E57F7441-C26A-F81B-7602-E51A368FF92A}"/>
              </a:ext>
            </a:extLst>
          </p:cNvPr>
          <p:cNvSpPr txBox="1"/>
          <p:nvPr/>
        </p:nvSpPr>
        <p:spPr>
          <a:xfrm>
            <a:off x="354674" y="5232541"/>
            <a:ext cx="88918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Exercícios Práticos</a:t>
            </a:r>
            <a:endParaRPr lang="en-US" sz="40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Subheader">
            <a:extLst>
              <a:ext uri="{FF2B5EF4-FFF2-40B4-BE49-F238E27FC236}">
                <a16:creationId xmlns:a16="http://schemas.microsoft.com/office/drawing/2014/main" id="{42962A9E-4413-AD69-421B-95AC4A0AD4A8}"/>
              </a:ext>
            </a:extLst>
          </p:cNvPr>
          <p:cNvSpPr txBox="1"/>
          <p:nvPr/>
        </p:nvSpPr>
        <p:spPr>
          <a:xfrm>
            <a:off x="918556" y="6114652"/>
            <a:ext cx="7764088" cy="1062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Simule uma operação de trading automatizada com o ChatGPT e identifique os principais riscos envolvidos. Um exemplo de prompt seria: “ChatGPT, simule uma operação de trading automatizada e identifique os principais riscos envolvidos.”</a:t>
            </a:r>
            <a:endParaRPr lang="en-US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Espaço Reservado para Rodapé 42">
            <a:extLst>
              <a:ext uri="{FF2B5EF4-FFF2-40B4-BE49-F238E27FC236}">
                <a16:creationId xmlns:a16="http://schemas.microsoft.com/office/drawing/2014/main" id="{EA91F730-7983-21CB-540D-F0FC50A8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             Marclyson Rodrigues</a:t>
            </a:r>
            <a:endParaRPr lang="pt-BR" dirty="0"/>
          </a:p>
        </p:txBody>
      </p:sp>
      <p:sp>
        <p:nvSpPr>
          <p:cNvPr id="44" name="Espaço Reservado para Número de Slide 43">
            <a:extLst>
              <a:ext uri="{FF2B5EF4-FFF2-40B4-BE49-F238E27FC236}">
                <a16:creationId xmlns:a16="http://schemas.microsoft.com/office/drawing/2014/main" id="{2A3B1D1A-D21B-270E-3C58-62C5335E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62DFEEB-7724-2783-99B5-63A874441DAE}"/>
              </a:ext>
            </a:extLst>
          </p:cNvPr>
          <p:cNvGrpSpPr/>
          <p:nvPr/>
        </p:nvGrpSpPr>
        <p:grpSpPr>
          <a:xfrm>
            <a:off x="3178527" y="9730699"/>
            <a:ext cx="3244146" cy="567907"/>
            <a:chOff x="3543991" y="9730699"/>
            <a:chExt cx="3244146" cy="567907"/>
          </a:xfrm>
        </p:grpSpPr>
        <p:sp>
          <p:nvSpPr>
            <p:cNvPr id="4" name="Area Chart">
              <a:extLst>
                <a:ext uri="{FF2B5EF4-FFF2-40B4-BE49-F238E27FC236}">
                  <a16:creationId xmlns:a16="http://schemas.microsoft.com/office/drawing/2014/main" id="{364BB971-CD13-847B-A381-17E88C4F393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43991" y="9758715"/>
              <a:ext cx="561927" cy="539891"/>
            </a:xfrm>
            <a:custGeom>
              <a:avLst/>
              <a:gdLst>
                <a:gd name="T0" fmla="*/ 304 w 667"/>
                <a:gd name="T1" fmla="*/ 154 h 638"/>
                <a:gd name="T2" fmla="*/ 0 w 667"/>
                <a:gd name="T3" fmla="*/ 638 h 638"/>
                <a:gd name="T4" fmla="*/ 640 w 667"/>
                <a:gd name="T5" fmla="*/ 72 h 638"/>
                <a:gd name="T6" fmla="*/ 640 w 667"/>
                <a:gd name="T7" fmla="*/ 245 h 638"/>
                <a:gd name="T8" fmla="*/ 480 w 667"/>
                <a:gd name="T9" fmla="*/ 302 h 638"/>
                <a:gd name="T10" fmla="*/ 360 w 667"/>
                <a:gd name="T11" fmla="*/ 261 h 638"/>
                <a:gd name="T12" fmla="*/ 344 w 667"/>
                <a:gd name="T13" fmla="*/ 275 h 638"/>
                <a:gd name="T14" fmla="*/ 107 w 667"/>
                <a:gd name="T15" fmla="*/ 409 h 638"/>
                <a:gd name="T16" fmla="*/ 27 w 667"/>
                <a:gd name="T17" fmla="*/ 356 h 638"/>
                <a:gd name="T18" fmla="*/ 27 w 667"/>
                <a:gd name="T19" fmla="*/ 293 h 638"/>
                <a:gd name="T20" fmla="*/ 67 w 667"/>
                <a:gd name="T21" fmla="*/ 316 h 638"/>
                <a:gd name="T22" fmla="*/ 135 w 667"/>
                <a:gd name="T23" fmla="*/ 308 h 638"/>
                <a:gd name="T24" fmla="*/ 156 w 667"/>
                <a:gd name="T25" fmla="*/ 293 h 638"/>
                <a:gd name="T26" fmla="*/ 200 w 667"/>
                <a:gd name="T27" fmla="*/ 262 h 638"/>
                <a:gd name="T28" fmla="*/ 337 w 667"/>
                <a:gd name="T29" fmla="*/ 191 h 638"/>
                <a:gd name="T30" fmla="*/ 454 w 667"/>
                <a:gd name="T31" fmla="*/ 225 h 638"/>
                <a:gd name="T32" fmla="*/ 498 w 667"/>
                <a:gd name="T33" fmla="*/ 237 h 638"/>
                <a:gd name="T34" fmla="*/ 627 w 667"/>
                <a:gd name="T35" fmla="*/ 209 h 638"/>
                <a:gd name="T36" fmla="*/ 640 w 667"/>
                <a:gd name="T37" fmla="*/ 222 h 638"/>
                <a:gd name="T38" fmla="*/ 613 w 667"/>
                <a:gd name="T39" fmla="*/ 142 h 638"/>
                <a:gd name="T40" fmla="*/ 587 w 667"/>
                <a:gd name="T41" fmla="*/ 169 h 638"/>
                <a:gd name="T42" fmla="*/ 600 w 667"/>
                <a:gd name="T43" fmla="*/ 182 h 638"/>
                <a:gd name="T44" fmla="*/ 293 w 667"/>
                <a:gd name="T45" fmla="*/ 222 h 638"/>
                <a:gd name="T46" fmla="*/ 307 w 667"/>
                <a:gd name="T47" fmla="*/ 209 h 638"/>
                <a:gd name="T48" fmla="*/ 387 w 667"/>
                <a:gd name="T49" fmla="*/ 236 h 638"/>
                <a:gd name="T50" fmla="*/ 547 w 667"/>
                <a:gd name="T51" fmla="*/ 209 h 638"/>
                <a:gd name="T52" fmla="*/ 560 w 667"/>
                <a:gd name="T53" fmla="*/ 222 h 638"/>
                <a:gd name="T54" fmla="*/ 253 w 667"/>
                <a:gd name="T55" fmla="*/ 262 h 638"/>
                <a:gd name="T56" fmla="*/ 267 w 667"/>
                <a:gd name="T57" fmla="*/ 249 h 638"/>
                <a:gd name="T58" fmla="*/ 427 w 667"/>
                <a:gd name="T59" fmla="*/ 276 h 638"/>
                <a:gd name="T60" fmla="*/ 507 w 667"/>
                <a:gd name="T61" fmla="*/ 249 h 638"/>
                <a:gd name="T62" fmla="*/ 520 w 667"/>
                <a:gd name="T63" fmla="*/ 262 h 638"/>
                <a:gd name="T64" fmla="*/ 573 w 667"/>
                <a:gd name="T65" fmla="*/ 262 h 638"/>
                <a:gd name="T66" fmla="*/ 587 w 667"/>
                <a:gd name="T67" fmla="*/ 249 h 638"/>
                <a:gd name="T68" fmla="*/ 27 w 667"/>
                <a:gd name="T69" fmla="*/ 611 h 638"/>
                <a:gd name="T70" fmla="*/ 365 w 667"/>
                <a:gd name="T71" fmla="*/ 292 h 638"/>
                <a:gd name="T72" fmla="*/ 227 w 667"/>
                <a:gd name="T73" fmla="*/ 289 h 638"/>
                <a:gd name="T74" fmla="*/ 240 w 667"/>
                <a:gd name="T75" fmla="*/ 302 h 638"/>
                <a:gd name="T76" fmla="*/ 293 w 667"/>
                <a:gd name="T77" fmla="*/ 302 h 638"/>
                <a:gd name="T78" fmla="*/ 307 w 667"/>
                <a:gd name="T79" fmla="*/ 289 h 638"/>
                <a:gd name="T80" fmla="*/ 547 w 667"/>
                <a:gd name="T81" fmla="*/ 316 h 638"/>
                <a:gd name="T82" fmla="*/ 107 w 667"/>
                <a:gd name="T83" fmla="*/ 329 h 638"/>
                <a:gd name="T84" fmla="*/ 120 w 667"/>
                <a:gd name="T85" fmla="*/ 342 h 638"/>
                <a:gd name="T86" fmla="*/ 173 w 667"/>
                <a:gd name="T87" fmla="*/ 342 h 638"/>
                <a:gd name="T88" fmla="*/ 187 w 667"/>
                <a:gd name="T89" fmla="*/ 329 h 638"/>
                <a:gd name="T90" fmla="*/ 267 w 667"/>
                <a:gd name="T91" fmla="*/ 356 h 638"/>
                <a:gd name="T92" fmla="*/ 67 w 667"/>
                <a:gd name="T93" fmla="*/ 369 h 638"/>
                <a:gd name="T94" fmla="*/ 80 w 667"/>
                <a:gd name="T95" fmla="*/ 382 h 638"/>
                <a:gd name="T96" fmla="*/ 133 w 667"/>
                <a:gd name="T97" fmla="*/ 382 h 638"/>
                <a:gd name="T98" fmla="*/ 147 w 667"/>
                <a:gd name="T99" fmla="*/ 369 h 638"/>
                <a:gd name="T100" fmla="*/ 227 w 667"/>
                <a:gd name="T101" fmla="*/ 396 h 638"/>
                <a:gd name="T102" fmla="*/ 187 w 667"/>
                <a:gd name="T103" fmla="*/ 409 h 638"/>
                <a:gd name="T104" fmla="*/ 200 w 667"/>
                <a:gd name="T105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7" h="638">
                  <a:moveTo>
                    <a:pt x="667" y="0"/>
                  </a:moveTo>
                  <a:lnTo>
                    <a:pt x="489" y="207"/>
                  </a:lnTo>
                  <a:lnTo>
                    <a:pt x="304" y="154"/>
                  </a:lnTo>
                  <a:lnTo>
                    <a:pt x="117" y="288"/>
                  </a:lnTo>
                  <a:lnTo>
                    <a:pt x="0" y="259"/>
                  </a:lnTo>
                  <a:lnTo>
                    <a:pt x="0" y="638"/>
                  </a:lnTo>
                  <a:lnTo>
                    <a:pt x="667" y="638"/>
                  </a:lnTo>
                  <a:lnTo>
                    <a:pt x="667" y="0"/>
                  </a:lnTo>
                  <a:close/>
                  <a:moveTo>
                    <a:pt x="640" y="72"/>
                  </a:moveTo>
                  <a:lnTo>
                    <a:pt x="640" y="142"/>
                  </a:lnTo>
                  <a:lnTo>
                    <a:pt x="640" y="222"/>
                  </a:lnTo>
                  <a:lnTo>
                    <a:pt x="640" y="245"/>
                  </a:lnTo>
                  <a:lnTo>
                    <a:pt x="544" y="327"/>
                  </a:lnTo>
                  <a:lnTo>
                    <a:pt x="480" y="304"/>
                  </a:lnTo>
                  <a:cubicBezTo>
                    <a:pt x="480" y="304"/>
                    <a:pt x="480" y="303"/>
                    <a:pt x="480" y="302"/>
                  </a:cubicBezTo>
                  <a:cubicBezTo>
                    <a:pt x="480" y="295"/>
                    <a:pt x="474" y="289"/>
                    <a:pt x="467" y="289"/>
                  </a:cubicBezTo>
                  <a:cubicBezTo>
                    <a:pt x="462" y="289"/>
                    <a:pt x="458" y="291"/>
                    <a:pt x="455" y="295"/>
                  </a:cubicBezTo>
                  <a:lnTo>
                    <a:pt x="360" y="261"/>
                  </a:lnTo>
                  <a:cubicBezTo>
                    <a:pt x="360" y="254"/>
                    <a:pt x="354" y="249"/>
                    <a:pt x="347" y="249"/>
                  </a:cubicBezTo>
                  <a:cubicBezTo>
                    <a:pt x="339" y="249"/>
                    <a:pt x="333" y="255"/>
                    <a:pt x="333" y="262"/>
                  </a:cubicBezTo>
                  <a:cubicBezTo>
                    <a:pt x="333" y="269"/>
                    <a:pt x="338" y="274"/>
                    <a:pt x="344" y="275"/>
                  </a:cubicBezTo>
                  <a:lnTo>
                    <a:pt x="221" y="447"/>
                  </a:lnTo>
                  <a:lnTo>
                    <a:pt x="120" y="422"/>
                  </a:lnTo>
                  <a:cubicBezTo>
                    <a:pt x="120" y="415"/>
                    <a:pt x="114" y="409"/>
                    <a:pt x="107" y="409"/>
                  </a:cubicBezTo>
                  <a:cubicBezTo>
                    <a:pt x="102" y="409"/>
                    <a:pt x="98" y="412"/>
                    <a:pt x="95" y="416"/>
                  </a:cubicBezTo>
                  <a:lnTo>
                    <a:pt x="27" y="399"/>
                  </a:lnTo>
                  <a:lnTo>
                    <a:pt x="27" y="356"/>
                  </a:lnTo>
                  <a:cubicBezTo>
                    <a:pt x="34" y="356"/>
                    <a:pt x="40" y="350"/>
                    <a:pt x="40" y="342"/>
                  </a:cubicBezTo>
                  <a:cubicBezTo>
                    <a:pt x="40" y="335"/>
                    <a:pt x="34" y="329"/>
                    <a:pt x="27" y="329"/>
                  </a:cubicBezTo>
                  <a:lnTo>
                    <a:pt x="27" y="293"/>
                  </a:lnTo>
                  <a:lnTo>
                    <a:pt x="54" y="299"/>
                  </a:lnTo>
                  <a:cubicBezTo>
                    <a:pt x="54" y="300"/>
                    <a:pt x="53" y="301"/>
                    <a:pt x="53" y="302"/>
                  </a:cubicBezTo>
                  <a:cubicBezTo>
                    <a:pt x="53" y="310"/>
                    <a:pt x="59" y="316"/>
                    <a:pt x="67" y="316"/>
                  </a:cubicBezTo>
                  <a:cubicBezTo>
                    <a:pt x="73" y="316"/>
                    <a:pt x="78" y="312"/>
                    <a:pt x="80" y="306"/>
                  </a:cubicBezTo>
                  <a:lnTo>
                    <a:pt x="123" y="317"/>
                  </a:lnTo>
                  <a:lnTo>
                    <a:pt x="135" y="308"/>
                  </a:lnTo>
                  <a:cubicBezTo>
                    <a:pt x="137" y="313"/>
                    <a:pt x="142" y="316"/>
                    <a:pt x="147" y="316"/>
                  </a:cubicBezTo>
                  <a:cubicBezTo>
                    <a:pt x="154" y="316"/>
                    <a:pt x="160" y="310"/>
                    <a:pt x="160" y="302"/>
                  </a:cubicBezTo>
                  <a:cubicBezTo>
                    <a:pt x="160" y="299"/>
                    <a:pt x="159" y="295"/>
                    <a:pt x="156" y="293"/>
                  </a:cubicBezTo>
                  <a:lnTo>
                    <a:pt x="182" y="275"/>
                  </a:lnTo>
                  <a:cubicBezTo>
                    <a:pt x="183" y="275"/>
                    <a:pt x="185" y="276"/>
                    <a:pt x="187" y="276"/>
                  </a:cubicBezTo>
                  <a:cubicBezTo>
                    <a:pt x="194" y="276"/>
                    <a:pt x="200" y="270"/>
                    <a:pt x="200" y="262"/>
                  </a:cubicBezTo>
                  <a:cubicBezTo>
                    <a:pt x="200" y="262"/>
                    <a:pt x="200" y="262"/>
                    <a:pt x="200" y="262"/>
                  </a:cubicBezTo>
                  <a:lnTo>
                    <a:pt x="309" y="184"/>
                  </a:lnTo>
                  <a:lnTo>
                    <a:pt x="337" y="191"/>
                  </a:lnTo>
                  <a:cubicBezTo>
                    <a:pt x="340" y="194"/>
                    <a:pt x="343" y="196"/>
                    <a:pt x="347" y="196"/>
                  </a:cubicBezTo>
                  <a:cubicBezTo>
                    <a:pt x="348" y="196"/>
                    <a:pt x="349" y="195"/>
                    <a:pt x="350" y="195"/>
                  </a:cubicBezTo>
                  <a:lnTo>
                    <a:pt x="454" y="225"/>
                  </a:lnTo>
                  <a:cubicBezTo>
                    <a:pt x="455" y="231"/>
                    <a:pt x="460" y="236"/>
                    <a:pt x="467" y="236"/>
                  </a:cubicBezTo>
                  <a:cubicBezTo>
                    <a:pt x="470" y="236"/>
                    <a:pt x="474" y="234"/>
                    <a:pt x="477" y="231"/>
                  </a:cubicBezTo>
                  <a:lnTo>
                    <a:pt x="498" y="237"/>
                  </a:lnTo>
                  <a:lnTo>
                    <a:pt x="640" y="72"/>
                  </a:lnTo>
                  <a:close/>
                  <a:moveTo>
                    <a:pt x="640" y="222"/>
                  </a:moveTo>
                  <a:cubicBezTo>
                    <a:pt x="640" y="215"/>
                    <a:pt x="634" y="209"/>
                    <a:pt x="627" y="209"/>
                  </a:cubicBezTo>
                  <a:cubicBezTo>
                    <a:pt x="619" y="209"/>
                    <a:pt x="613" y="215"/>
                    <a:pt x="613" y="222"/>
                  </a:cubicBezTo>
                  <a:cubicBezTo>
                    <a:pt x="613" y="230"/>
                    <a:pt x="619" y="236"/>
                    <a:pt x="627" y="236"/>
                  </a:cubicBezTo>
                  <a:cubicBezTo>
                    <a:pt x="634" y="236"/>
                    <a:pt x="640" y="230"/>
                    <a:pt x="640" y="222"/>
                  </a:cubicBezTo>
                  <a:close/>
                  <a:moveTo>
                    <a:pt x="640" y="142"/>
                  </a:moveTo>
                  <a:cubicBezTo>
                    <a:pt x="640" y="135"/>
                    <a:pt x="634" y="129"/>
                    <a:pt x="627" y="129"/>
                  </a:cubicBezTo>
                  <a:cubicBezTo>
                    <a:pt x="619" y="129"/>
                    <a:pt x="613" y="135"/>
                    <a:pt x="613" y="142"/>
                  </a:cubicBezTo>
                  <a:cubicBezTo>
                    <a:pt x="613" y="150"/>
                    <a:pt x="619" y="156"/>
                    <a:pt x="627" y="156"/>
                  </a:cubicBezTo>
                  <a:cubicBezTo>
                    <a:pt x="634" y="156"/>
                    <a:pt x="640" y="150"/>
                    <a:pt x="640" y="142"/>
                  </a:cubicBezTo>
                  <a:close/>
                  <a:moveTo>
                    <a:pt x="587" y="169"/>
                  </a:moveTo>
                  <a:cubicBezTo>
                    <a:pt x="579" y="169"/>
                    <a:pt x="573" y="175"/>
                    <a:pt x="573" y="182"/>
                  </a:cubicBezTo>
                  <a:cubicBezTo>
                    <a:pt x="573" y="190"/>
                    <a:pt x="579" y="196"/>
                    <a:pt x="587" y="196"/>
                  </a:cubicBezTo>
                  <a:cubicBezTo>
                    <a:pt x="594" y="196"/>
                    <a:pt x="600" y="190"/>
                    <a:pt x="600" y="182"/>
                  </a:cubicBezTo>
                  <a:cubicBezTo>
                    <a:pt x="600" y="175"/>
                    <a:pt x="594" y="169"/>
                    <a:pt x="587" y="169"/>
                  </a:cubicBezTo>
                  <a:close/>
                  <a:moveTo>
                    <a:pt x="307" y="209"/>
                  </a:moveTo>
                  <a:cubicBezTo>
                    <a:pt x="299" y="209"/>
                    <a:pt x="293" y="215"/>
                    <a:pt x="293" y="222"/>
                  </a:cubicBezTo>
                  <a:cubicBezTo>
                    <a:pt x="293" y="230"/>
                    <a:pt x="299" y="236"/>
                    <a:pt x="307" y="236"/>
                  </a:cubicBezTo>
                  <a:cubicBezTo>
                    <a:pt x="314" y="236"/>
                    <a:pt x="320" y="230"/>
                    <a:pt x="320" y="222"/>
                  </a:cubicBezTo>
                  <a:cubicBezTo>
                    <a:pt x="320" y="215"/>
                    <a:pt x="314" y="209"/>
                    <a:pt x="307" y="209"/>
                  </a:cubicBezTo>
                  <a:close/>
                  <a:moveTo>
                    <a:pt x="387" y="209"/>
                  </a:moveTo>
                  <a:cubicBezTo>
                    <a:pt x="379" y="209"/>
                    <a:pt x="373" y="215"/>
                    <a:pt x="373" y="222"/>
                  </a:cubicBezTo>
                  <a:cubicBezTo>
                    <a:pt x="373" y="230"/>
                    <a:pt x="379" y="236"/>
                    <a:pt x="387" y="236"/>
                  </a:cubicBezTo>
                  <a:cubicBezTo>
                    <a:pt x="394" y="236"/>
                    <a:pt x="400" y="230"/>
                    <a:pt x="400" y="222"/>
                  </a:cubicBezTo>
                  <a:cubicBezTo>
                    <a:pt x="400" y="215"/>
                    <a:pt x="394" y="209"/>
                    <a:pt x="387" y="209"/>
                  </a:cubicBezTo>
                  <a:close/>
                  <a:moveTo>
                    <a:pt x="547" y="209"/>
                  </a:moveTo>
                  <a:cubicBezTo>
                    <a:pt x="539" y="209"/>
                    <a:pt x="533" y="215"/>
                    <a:pt x="533" y="222"/>
                  </a:cubicBezTo>
                  <a:cubicBezTo>
                    <a:pt x="533" y="230"/>
                    <a:pt x="539" y="236"/>
                    <a:pt x="547" y="236"/>
                  </a:cubicBezTo>
                  <a:cubicBezTo>
                    <a:pt x="554" y="236"/>
                    <a:pt x="560" y="230"/>
                    <a:pt x="560" y="222"/>
                  </a:cubicBezTo>
                  <a:cubicBezTo>
                    <a:pt x="560" y="215"/>
                    <a:pt x="554" y="209"/>
                    <a:pt x="547" y="209"/>
                  </a:cubicBezTo>
                  <a:close/>
                  <a:moveTo>
                    <a:pt x="267" y="249"/>
                  </a:moveTo>
                  <a:cubicBezTo>
                    <a:pt x="259" y="249"/>
                    <a:pt x="253" y="255"/>
                    <a:pt x="253" y="262"/>
                  </a:cubicBezTo>
                  <a:cubicBezTo>
                    <a:pt x="253" y="270"/>
                    <a:pt x="259" y="276"/>
                    <a:pt x="267" y="276"/>
                  </a:cubicBezTo>
                  <a:cubicBezTo>
                    <a:pt x="274" y="276"/>
                    <a:pt x="280" y="270"/>
                    <a:pt x="280" y="262"/>
                  </a:cubicBezTo>
                  <a:cubicBezTo>
                    <a:pt x="280" y="255"/>
                    <a:pt x="274" y="249"/>
                    <a:pt x="267" y="249"/>
                  </a:cubicBezTo>
                  <a:close/>
                  <a:moveTo>
                    <a:pt x="427" y="249"/>
                  </a:moveTo>
                  <a:cubicBezTo>
                    <a:pt x="419" y="249"/>
                    <a:pt x="413" y="255"/>
                    <a:pt x="413" y="262"/>
                  </a:cubicBezTo>
                  <a:cubicBezTo>
                    <a:pt x="413" y="270"/>
                    <a:pt x="419" y="276"/>
                    <a:pt x="427" y="276"/>
                  </a:cubicBezTo>
                  <a:cubicBezTo>
                    <a:pt x="434" y="276"/>
                    <a:pt x="440" y="270"/>
                    <a:pt x="440" y="262"/>
                  </a:cubicBezTo>
                  <a:cubicBezTo>
                    <a:pt x="440" y="255"/>
                    <a:pt x="434" y="249"/>
                    <a:pt x="427" y="249"/>
                  </a:cubicBezTo>
                  <a:close/>
                  <a:moveTo>
                    <a:pt x="507" y="249"/>
                  </a:moveTo>
                  <a:cubicBezTo>
                    <a:pt x="499" y="249"/>
                    <a:pt x="493" y="255"/>
                    <a:pt x="493" y="262"/>
                  </a:cubicBezTo>
                  <a:cubicBezTo>
                    <a:pt x="493" y="270"/>
                    <a:pt x="499" y="276"/>
                    <a:pt x="507" y="276"/>
                  </a:cubicBezTo>
                  <a:cubicBezTo>
                    <a:pt x="514" y="276"/>
                    <a:pt x="520" y="270"/>
                    <a:pt x="520" y="262"/>
                  </a:cubicBezTo>
                  <a:cubicBezTo>
                    <a:pt x="520" y="255"/>
                    <a:pt x="514" y="249"/>
                    <a:pt x="507" y="249"/>
                  </a:cubicBezTo>
                  <a:close/>
                  <a:moveTo>
                    <a:pt x="587" y="249"/>
                  </a:moveTo>
                  <a:cubicBezTo>
                    <a:pt x="579" y="249"/>
                    <a:pt x="573" y="255"/>
                    <a:pt x="573" y="262"/>
                  </a:cubicBezTo>
                  <a:cubicBezTo>
                    <a:pt x="573" y="270"/>
                    <a:pt x="579" y="276"/>
                    <a:pt x="587" y="276"/>
                  </a:cubicBezTo>
                  <a:cubicBezTo>
                    <a:pt x="594" y="276"/>
                    <a:pt x="600" y="270"/>
                    <a:pt x="600" y="262"/>
                  </a:cubicBezTo>
                  <a:cubicBezTo>
                    <a:pt x="600" y="255"/>
                    <a:pt x="594" y="249"/>
                    <a:pt x="587" y="249"/>
                  </a:cubicBezTo>
                  <a:close/>
                  <a:moveTo>
                    <a:pt x="640" y="280"/>
                  </a:moveTo>
                  <a:lnTo>
                    <a:pt x="640" y="611"/>
                  </a:lnTo>
                  <a:lnTo>
                    <a:pt x="27" y="611"/>
                  </a:lnTo>
                  <a:lnTo>
                    <a:pt x="27" y="426"/>
                  </a:lnTo>
                  <a:lnTo>
                    <a:pt x="232" y="477"/>
                  </a:lnTo>
                  <a:lnTo>
                    <a:pt x="365" y="292"/>
                  </a:lnTo>
                  <a:lnTo>
                    <a:pt x="550" y="357"/>
                  </a:lnTo>
                  <a:lnTo>
                    <a:pt x="640" y="280"/>
                  </a:lnTo>
                  <a:close/>
                  <a:moveTo>
                    <a:pt x="227" y="289"/>
                  </a:moveTo>
                  <a:cubicBezTo>
                    <a:pt x="219" y="289"/>
                    <a:pt x="213" y="295"/>
                    <a:pt x="213" y="302"/>
                  </a:cubicBezTo>
                  <a:cubicBezTo>
                    <a:pt x="213" y="310"/>
                    <a:pt x="219" y="316"/>
                    <a:pt x="227" y="316"/>
                  </a:cubicBezTo>
                  <a:cubicBezTo>
                    <a:pt x="234" y="316"/>
                    <a:pt x="240" y="310"/>
                    <a:pt x="240" y="302"/>
                  </a:cubicBezTo>
                  <a:cubicBezTo>
                    <a:pt x="240" y="295"/>
                    <a:pt x="234" y="289"/>
                    <a:pt x="227" y="289"/>
                  </a:cubicBezTo>
                  <a:close/>
                  <a:moveTo>
                    <a:pt x="307" y="289"/>
                  </a:moveTo>
                  <a:cubicBezTo>
                    <a:pt x="299" y="289"/>
                    <a:pt x="293" y="295"/>
                    <a:pt x="293" y="302"/>
                  </a:cubicBezTo>
                  <a:cubicBezTo>
                    <a:pt x="293" y="310"/>
                    <a:pt x="299" y="316"/>
                    <a:pt x="307" y="316"/>
                  </a:cubicBezTo>
                  <a:cubicBezTo>
                    <a:pt x="314" y="316"/>
                    <a:pt x="320" y="310"/>
                    <a:pt x="320" y="302"/>
                  </a:cubicBezTo>
                  <a:cubicBezTo>
                    <a:pt x="320" y="295"/>
                    <a:pt x="314" y="289"/>
                    <a:pt x="307" y="289"/>
                  </a:cubicBezTo>
                  <a:close/>
                  <a:moveTo>
                    <a:pt x="547" y="289"/>
                  </a:moveTo>
                  <a:cubicBezTo>
                    <a:pt x="539" y="289"/>
                    <a:pt x="533" y="295"/>
                    <a:pt x="533" y="302"/>
                  </a:cubicBezTo>
                  <a:cubicBezTo>
                    <a:pt x="533" y="310"/>
                    <a:pt x="539" y="316"/>
                    <a:pt x="547" y="316"/>
                  </a:cubicBezTo>
                  <a:cubicBezTo>
                    <a:pt x="554" y="316"/>
                    <a:pt x="560" y="310"/>
                    <a:pt x="560" y="302"/>
                  </a:cubicBezTo>
                  <a:cubicBezTo>
                    <a:pt x="560" y="295"/>
                    <a:pt x="554" y="289"/>
                    <a:pt x="547" y="289"/>
                  </a:cubicBezTo>
                  <a:close/>
                  <a:moveTo>
                    <a:pt x="107" y="329"/>
                  </a:moveTo>
                  <a:cubicBezTo>
                    <a:pt x="99" y="329"/>
                    <a:pt x="93" y="335"/>
                    <a:pt x="93" y="342"/>
                  </a:cubicBezTo>
                  <a:cubicBezTo>
                    <a:pt x="93" y="350"/>
                    <a:pt x="99" y="356"/>
                    <a:pt x="107" y="356"/>
                  </a:cubicBezTo>
                  <a:cubicBezTo>
                    <a:pt x="114" y="356"/>
                    <a:pt x="120" y="350"/>
                    <a:pt x="120" y="342"/>
                  </a:cubicBezTo>
                  <a:cubicBezTo>
                    <a:pt x="120" y="335"/>
                    <a:pt x="114" y="329"/>
                    <a:pt x="107" y="329"/>
                  </a:cubicBezTo>
                  <a:close/>
                  <a:moveTo>
                    <a:pt x="187" y="329"/>
                  </a:moveTo>
                  <a:cubicBezTo>
                    <a:pt x="179" y="329"/>
                    <a:pt x="173" y="335"/>
                    <a:pt x="173" y="342"/>
                  </a:cubicBezTo>
                  <a:cubicBezTo>
                    <a:pt x="173" y="350"/>
                    <a:pt x="179" y="356"/>
                    <a:pt x="187" y="356"/>
                  </a:cubicBezTo>
                  <a:cubicBezTo>
                    <a:pt x="194" y="356"/>
                    <a:pt x="200" y="350"/>
                    <a:pt x="200" y="342"/>
                  </a:cubicBezTo>
                  <a:cubicBezTo>
                    <a:pt x="200" y="335"/>
                    <a:pt x="194" y="329"/>
                    <a:pt x="187" y="329"/>
                  </a:cubicBezTo>
                  <a:close/>
                  <a:moveTo>
                    <a:pt x="267" y="329"/>
                  </a:moveTo>
                  <a:cubicBezTo>
                    <a:pt x="259" y="329"/>
                    <a:pt x="253" y="335"/>
                    <a:pt x="253" y="342"/>
                  </a:cubicBezTo>
                  <a:cubicBezTo>
                    <a:pt x="253" y="350"/>
                    <a:pt x="259" y="356"/>
                    <a:pt x="267" y="356"/>
                  </a:cubicBezTo>
                  <a:cubicBezTo>
                    <a:pt x="274" y="356"/>
                    <a:pt x="280" y="350"/>
                    <a:pt x="280" y="342"/>
                  </a:cubicBezTo>
                  <a:cubicBezTo>
                    <a:pt x="280" y="335"/>
                    <a:pt x="274" y="329"/>
                    <a:pt x="267" y="329"/>
                  </a:cubicBezTo>
                  <a:close/>
                  <a:moveTo>
                    <a:pt x="67" y="369"/>
                  </a:moveTo>
                  <a:cubicBezTo>
                    <a:pt x="59" y="369"/>
                    <a:pt x="53" y="375"/>
                    <a:pt x="53" y="382"/>
                  </a:cubicBezTo>
                  <a:cubicBezTo>
                    <a:pt x="53" y="390"/>
                    <a:pt x="59" y="396"/>
                    <a:pt x="67" y="396"/>
                  </a:cubicBezTo>
                  <a:cubicBezTo>
                    <a:pt x="74" y="396"/>
                    <a:pt x="80" y="390"/>
                    <a:pt x="80" y="382"/>
                  </a:cubicBezTo>
                  <a:cubicBezTo>
                    <a:pt x="80" y="375"/>
                    <a:pt x="74" y="369"/>
                    <a:pt x="67" y="369"/>
                  </a:cubicBezTo>
                  <a:close/>
                  <a:moveTo>
                    <a:pt x="147" y="369"/>
                  </a:moveTo>
                  <a:cubicBezTo>
                    <a:pt x="139" y="369"/>
                    <a:pt x="133" y="375"/>
                    <a:pt x="133" y="382"/>
                  </a:cubicBezTo>
                  <a:cubicBezTo>
                    <a:pt x="133" y="390"/>
                    <a:pt x="139" y="396"/>
                    <a:pt x="147" y="396"/>
                  </a:cubicBezTo>
                  <a:cubicBezTo>
                    <a:pt x="154" y="396"/>
                    <a:pt x="160" y="390"/>
                    <a:pt x="160" y="382"/>
                  </a:cubicBezTo>
                  <a:cubicBezTo>
                    <a:pt x="160" y="375"/>
                    <a:pt x="154" y="369"/>
                    <a:pt x="147" y="369"/>
                  </a:cubicBezTo>
                  <a:close/>
                  <a:moveTo>
                    <a:pt x="227" y="369"/>
                  </a:moveTo>
                  <a:cubicBezTo>
                    <a:pt x="219" y="369"/>
                    <a:pt x="213" y="375"/>
                    <a:pt x="213" y="382"/>
                  </a:cubicBezTo>
                  <a:cubicBezTo>
                    <a:pt x="213" y="390"/>
                    <a:pt x="219" y="396"/>
                    <a:pt x="227" y="396"/>
                  </a:cubicBezTo>
                  <a:cubicBezTo>
                    <a:pt x="234" y="396"/>
                    <a:pt x="240" y="390"/>
                    <a:pt x="240" y="382"/>
                  </a:cubicBezTo>
                  <a:cubicBezTo>
                    <a:pt x="240" y="375"/>
                    <a:pt x="234" y="369"/>
                    <a:pt x="227" y="369"/>
                  </a:cubicBezTo>
                  <a:close/>
                  <a:moveTo>
                    <a:pt x="187" y="409"/>
                  </a:moveTo>
                  <a:cubicBezTo>
                    <a:pt x="179" y="409"/>
                    <a:pt x="173" y="415"/>
                    <a:pt x="173" y="422"/>
                  </a:cubicBezTo>
                  <a:cubicBezTo>
                    <a:pt x="173" y="430"/>
                    <a:pt x="179" y="436"/>
                    <a:pt x="187" y="436"/>
                  </a:cubicBezTo>
                  <a:cubicBezTo>
                    <a:pt x="194" y="436"/>
                    <a:pt x="200" y="430"/>
                    <a:pt x="200" y="422"/>
                  </a:cubicBezTo>
                  <a:cubicBezTo>
                    <a:pt x="200" y="415"/>
                    <a:pt x="194" y="409"/>
                    <a:pt x="187" y="40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r Chart">
              <a:extLst>
                <a:ext uri="{FF2B5EF4-FFF2-40B4-BE49-F238E27FC236}">
                  <a16:creationId xmlns:a16="http://schemas.microsoft.com/office/drawing/2014/main" id="{C56A4BDF-5E18-93A9-FBCD-7CF9DD2EF1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63902" y="9730700"/>
              <a:ext cx="561926" cy="567906"/>
            </a:xfrm>
            <a:custGeom>
              <a:avLst/>
              <a:gdLst>
                <a:gd name="T0" fmla="*/ 426 w 613"/>
                <a:gd name="T1" fmla="*/ 0 h 614"/>
                <a:gd name="T2" fmla="*/ 426 w 613"/>
                <a:gd name="T3" fmla="*/ 614 h 614"/>
                <a:gd name="T4" fmla="*/ 613 w 613"/>
                <a:gd name="T5" fmla="*/ 614 h 614"/>
                <a:gd name="T6" fmla="*/ 613 w 613"/>
                <a:gd name="T7" fmla="*/ 0 h 614"/>
                <a:gd name="T8" fmla="*/ 426 w 613"/>
                <a:gd name="T9" fmla="*/ 0 h 614"/>
                <a:gd name="T10" fmla="*/ 453 w 613"/>
                <a:gd name="T11" fmla="*/ 27 h 614"/>
                <a:gd name="T12" fmla="*/ 586 w 613"/>
                <a:gd name="T13" fmla="*/ 27 h 614"/>
                <a:gd name="T14" fmla="*/ 586 w 613"/>
                <a:gd name="T15" fmla="*/ 587 h 614"/>
                <a:gd name="T16" fmla="*/ 453 w 613"/>
                <a:gd name="T17" fmla="*/ 587 h 614"/>
                <a:gd name="T18" fmla="*/ 453 w 613"/>
                <a:gd name="T19" fmla="*/ 27 h 614"/>
                <a:gd name="T20" fmla="*/ 0 w 613"/>
                <a:gd name="T21" fmla="*/ 174 h 614"/>
                <a:gd name="T22" fmla="*/ 0 w 613"/>
                <a:gd name="T23" fmla="*/ 614 h 614"/>
                <a:gd name="T24" fmla="*/ 186 w 613"/>
                <a:gd name="T25" fmla="*/ 614 h 614"/>
                <a:gd name="T26" fmla="*/ 186 w 613"/>
                <a:gd name="T27" fmla="*/ 174 h 614"/>
                <a:gd name="T28" fmla="*/ 0 w 613"/>
                <a:gd name="T29" fmla="*/ 174 h 614"/>
                <a:gd name="T30" fmla="*/ 26 w 613"/>
                <a:gd name="T31" fmla="*/ 200 h 614"/>
                <a:gd name="T32" fmla="*/ 160 w 613"/>
                <a:gd name="T33" fmla="*/ 200 h 614"/>
                <a:gd name="T34" fmla="*/ 160 w 613"/>
                <a:gd name="T35" fmla="*/ 587 h 614"/>
                <a:gd name="T36" fmla="*/ 26 w 613"/>
                <a:gd name="T37" fmla="*/ 587 h 614"/>
                <a:gd name="T38" fmla="*/ 26 w 613"/>
                <a:gd name="T39" fmla="*/ 200 h 614"/>
                <a:gd name="T40" fmla="*/ 213 w 613"/>
                <a:gd name="T41" fmla="*/ 320 h 614"/>
                <a:gd name="T42" fmla="*/ 213 w 613"/>
                <a:gd name="T43" fmla="*/ 614 h 614"/>
                <a:gd name="T44" fmla="*/ 400 w 613"/>
                <a:gd name="T45" fmla="*/ 614 h 614"/>
                <a:gd name="T46" fmla="*/ 400 w 613"/>
                <a:gd name="T47" fmla="*/ 320 h 614"/>
                <a:gd name="T48" fmla="*/ 213 w 613"/>
                <a:gd name="T49" fmla="*/ 320 h 614"/>
                <a:gd name="T50" fmla="*/ 240 w 613"/>
                <a:gd name="T51" fmla="*/ 347 h 614"/>
                <a:gd name="T52" fmla="*/ 373 w 613"/>
                <a:gd name="T53" fmla="*/ 347 h 614"/>
                <a:gd name="T54" fmla="*/ 373 w 613"/>
                <a:gd name="T55" fmla="*/ 587 h 614"/>
                <a:gd name="T56" fmla="*/ 240 w 613"/>
                <a:gd name="T57" fmla="*/ 587 h 614"/>
                <a:gd name="T58" fmla="*/ 240 w 613"/>
                <a:gd name="T59" fmla="*/ 347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3" h="614">
                  <a:moveTo>
                    <a:pt x="426" y="0"/>
                  </a:moveTo>
                  <a:lnTo>
                    <a:pt x="426" y="614"/>
                  </a:lnTo>
                  <a:lnTo>
                    <a:pt x="613" y="614"/>
                  </a:lnTo>
                  <a:lnTo>
                    <a:pt x="613" y="0"/>
                  </a:lnTo>
                  <a:lnTo>
                    <a:pt x="426" y="0"/>
                  </a:lnTo>
                  <a:close/>
                  <a:moveTo>
                    <a:pt x="453" y="27"/>
                  </a:moveTo>
                  <a:lnTo>
                    <a:pt x="586" y="27"/>
                  </a:lnTo>
                  <a:lnTo>
                    <a:pt x="586" y="587"/>
                  </a:lnTo>
                  <a:lnTo>
                    <a:pt x="453" y="587"/>
                  </a:lnTo>
                  <a:lnTo>
                    <a:pt x="453" y="27"/>
                  </a:lnTo>
                  <a:close/>
                  <a:moveTo>
                    <a:pt x="0" y="174"/>
                  </a:moveTo>
                  <a:lnTo>
                    <a:pt x="0" y="614"/>
                  </a:lnTo>
                  <a:lnTo>
                    <a:pt x="186" y="614"/>
                  </a:lnTo>
                  <a:lnTo>
                    <a:pt x="186" y="174"/>
                  </a:lnTo>
                  <a:lnTo>
                    <a:pt x="0" y="174"/>
                  </a:lnTo>
                  <a:close/>
                  <a:moveTo>
                    <a:pt x="26" y="200"/>
                  </a:moveTo>
                  <a:lnTo>
                    <a:pt x="160" y="200"/>
                  </a:lnTo>
                  <a:lnTo>
                    <a:pt x="160" y="587"/>
                  </a:lnTo>
                  <a:lnTo>
                    <a:pt x="26" y="587"/>
                  </a:lnTo>
                  <a:lnTo>
                    <a:pt x="26" y="200"/>
                  </a:lnTo>
                  <a:close/>
                  <a:moveTo>
                    <a:pt x="213" y="320"/>
                  </a:moveTo>
                  <a:lnTo>
                    <a:pt x="213" y="614"/>
                  </a:lnTo>
                  <a:lnTo>
                    <a:pt x="400" y="614"/>
                  </a:lnTo>
                  <a:lnTo>
                    <a:pt x="400" y="320"/>
                  </a:lnTo>
                  <a:lnTo>
                    <a:pt x="213" y="320"/>
                  </a:lnTo>
                  <a:close/>
                  <a:moveTo>
                    <a:pt x="240" y="347"/>
                  </a:moveTo>
                  <a:lnTo>
                    <a:pt x="373" y="347"/>
                  </a:lnTo>
                  <a:lnTo>
                    <a:pt x="373" y="587"/>
                  </a:lnTo>
                  <a:lnTo>
                    <a:pt x="240" y="587"/>
                  </a:lnTo>
                  <a:lnTo>
                    <a:pt x="240" y="34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Mind Map">
              <a:extLst>
                <a:ext uri="{FF2B5EF4-FFF2-40B4-BE49-F238E27FC236}">
                  <a16:creationId xmlns:a16="http://schemas.microsoft.com/office/drawing/2014/main" id="{79FDB626-E8AA-1AF8-1F1C-42EC09B89F9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83813" y="9730700"/>
              <a:ext cx="561926" cy="567437"/>
            </a:xfrm>
            <a:custGeom>
              <a:avLst/>
              <a:gdLst>
                <a:gd name="T0" fmla="*/ 0 w 667"/>
                <a:gd name="T1" fmla="*/ 80 h 666"/>
                <a:gd name="T2" fmla="*/ 126 w 667"/>
                <a:gd name="T3" fmla="*/ 145 h 666"/>
                <a:gd name="T4" fmla="*/ 200 w 667"/>
                <a:gd name="T5" fmla="*/ 333 h 666"/>
                <a:gd name="T6" fmla="*/ 134 w 667"/>
                <a:gd name="T7" fmla="*/ 474 h 666"/>
                <a:gd name="T8" fmla="*/ 0 w 667"/>
                <a:gd name="T9" fmla="*/ 533 h 666"/>
                <a:gd name="T10" fmla="*/ 160 w 667"/>
                <a:gd name="T11" fmla="*/ 533 h 666"/>
                <a:gd name="T12" fmla="*/ 238 w 667"/>
                <a:gd name="T13" fmla="*/ 426 h 666"/>
                <a:gd name="T14" fmla="*/ 383 w 667"/>
                <a:gd name="T15" fmla="*/ 457 h 666"/>
                <a:gd name="T16" fmla="*/ 387 w 667"/>
                <a:gd name="T17" fmla="*/ 586 h 666"/>
                <a:gd name="T18" fmla="*/ 547 w 667"/>
                <a:gd name="T19" fmla="*/ 586 h 666"/>
                <a:gd name="T20" fmla="*/ 442 w 667"/>
                <a:gd name="T21" fmla="*/ 510 h 666"/>
                <a:gd name="T22" fmla="*/ 460 w 667"/>
                <a:gd name="T23" fmla="*/ 373 h 666"/>
                <a:gd name="T24" fmla="*/ 507 w 667"/>
                <a:gd name="T25" fmla="*/ 386 h 666"/>
                <a:gd name="T26" fmla="*/ 667 w 667"/>
                <a:gd name="T27" fmla="*/ 386 h 666"/>
                <a:gd name="T28" fmla="*/ 512 w 667"/>
                <a:gd name="T29" fmla="*/ 357 h 666"/>
                <a:gd name="T30" fmla="*/ 467 w 667"/>
                <a:gd name="T31" fmla="*/ 333 h 666"/>
                <a:gd name="T32" fmla="*/ 412 w 667"/>
                <a:gd name="T33" fmla="*/ 158 h 666"/>
                <a:gd name="T34" fmla="*/ 507 w 667"/>
                <a:gd name="T35" fmla="*/ 80 h 666"/>
                <a:gd name="T36" fmla="*/ 347 w 667"/>
                <a:gd name="T37" fmla="*/ 80 h 666"/>
                <a:gd name="T38" fmla="*/ 367 w 667"/>
                <a:gd name="T39" fmla="*/ 204 h 666"/>
                <a:gd name="T40" fmla="*/ 249 w 667"/>
                <a:gd name="T41" fmla="*/ 230 h 666"/>
                <a:gd name="T42" fmla="*/ 160 w 667"/>
                <a:gd name="T43" fmla="*/ 80 h 666"/>
                <a:gd name="T44" fmla="*/ 80 w 667"/>
                <a:gd name="T45" fmla="*/ 26 h 666"/>
                <a:gd name="T46" fmla="*/ 80 w 667"/>
                <a:gd name="T47" fmla="*/ 133 h 666"/>
                <a:gd name="T48" fmla="*/ 80 w 667"/>
                <a:gd name="T49" fmla="*/ 26 h 666"/>
                <a:gd name="T50" fmla="*/ 480 w 667"/>
                <a:gd name="T51" fmla="*/ 80 h 666"/>
                <a:gd name="T52" fmla="*/ 373 w 667"/>
                <a:gd name="T53" fmla="*/ 80 h 666"/>
                <a:gd name="T54" fmla="*/ 333 w 667"/>
                <a:gd name="T55" fmla="*/ 226 h 666"/>
                <a:gd name="T56" fmla="*/ 333 w 667"/>
                <a:gd name="T57" fmla="*/ 440 h 666"/>
                <a:gd name="T58" fmla="*/ 257 w 667"/>
                <a:gd name="T59" fmla="*/ 259 h 666"/>
                <a:gd name="T60" fmla="*/ 333 w 667"/>
                <a:gd name="T61" fmla="*/ 226 h 666"/>
                <a:gd name="T62" fmla="*/ 640 w 667"/>
                <a:gd name="T63" fmla="*/ 386 h 666"/>
                <a:gd name="T64" fmla="*/ 533 w 667"/>
                <a:gd name="T65" fmla="*/ 386 h 666"/>
                <a:gd name="T66" fmla="*/ 80 w 667"/>
                <a:gd name="T67" fmla="*/ 480 h 666"/>
                <a:gd name="T68" fmla="*/ 80 w 667"/>
                <a:gd name="T69" fmla="*/ 586 h 666"/>
                <a:gd name="T70" fmla="*/ 80 w 667"/>
                <a:gd name="T71" fmla="*/ 480 h 666"/>
                <a:gd name="T72" fmla="*/ 520 w 667"/>
                <a:gd name="T73" fmla="*/ 586 h 666"/>
                <a:gd name="T74" fmla="*/ 413 w 667"/>
                <a:gd name="T75" fmla="*/ 58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7" h="666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97" y="160"/>
                    <a:pt x="113" y="154"/>
                    <a:pt x="126" y="145"/>
                  </a:cubicBezTo>
                  <a:lnTo>
                    <a:pt x="230" y="249"/>
                  </a:lnTo>
                  <a:cubicBezTo>
                    <a:pt x="211" y="272"/>
                    <a:pt x="200" y="301"/>
                    <a:pt x="200" y="333"/>
                  </a:cubicBezTo>
                  <a:cubicBezTo>
                    <a:pt x="200" y="359"/>
                    <a:pt x="208" y="384"/>
                    <a:pt x="221" y="405"/>
                  </a:cubicBezTo>
                  <a:lnTo>
                    <a:pt x="134" y="474"/>
                  </a:lnTo>
                  <a:cubicBezTo>
                    <a:pt x="119" y="461"/>
                    <a:pt x="101" y="453"/>
                    <a:pt x="80" y="453"/>
                  </a:cubicBezTo>
                  <a:cubicBezTo>
                    <a:pt x="36" y="453"/>
                    <a:pt x="0" y="489"/>
                    <a:pt x="0" y="533"/>
                  </a:cubicBezTo>
                  <a:cubicBezTo>
                    <a:pt x="0" y="577"/>
                    <a:pt x="36" y="613"/>
                    <a:pt x="80" y="613"/>
                  </a:cubicBezTo>
                  <a:cubicBezTo>
                    <a:pt x="124" y="613"/>
                    <a:pt x="160" y="577"/>
                    <a:pt x="160" y="533"/>
                  </a:cubicBezTo>
                  <a:cubicBezTo>
                    <a:pt x="160" y="519"/>
                    <a:pt x="157" y="506"/>
                    <a:pt x="150" y="495"/>
                  </a:cubicBezTo>
                  <a:lnTo>
                    <a:pt x="238" y="426"/>
                  </a:lnTo>
                  <a:cubicBezTo>
                    <a:pt x="262" y="451"/>
                    <a:pt x="296" y="466"/>
                    <a:pt x="333" y="466"/>
                  </a:cubicBezTo>
                  <a:cubicBezTo>
                    <a:pt x="351" y="466"/>
                    <a:pt x="368" y="463"/>
                    <a:pt x="383" y="457"/>
                  </a:cubicBezTo>
                  <a:lnTo>
                    <a:pt x="418" y="523"/>
                  </a:lnTo>
                  <a:cubicBezTo>
                    <a:pt x="399" y="537"/>
                    <a:pt x="387" y="560"/>
                    <a:pt x="387" y="586"/>
                  </a:cubicBezTo>
                  <a:cubicBezTo>
                    <a:pt x="387" y="630"/>
                    <a:pt x="423" y="666"/>
                    <a:pt x="467" y="666"/>
                  </a:cubicBezTo>
                  <a:cubicBezTo>
                    <a:pt x="511" y="666"/>
                    <a:pt x="547" y="630"/>
                    <a:pt x="547" y="586"/>
                  </a:cubicBezTo>
                  <a:cubicBezTo>
                    <a:pt x="547" y="542"/>
                    <a:pt x="511" y="506"/>
                    <a:pt x="467" y="506"/>
                  </a:cubicBezTo>
                  <a:cubicBezTo>
                    <a:pt x="458" y="506"/>
                    <a:pt x="450" y="508"/>
                    <a:pt x="442" y="510"/>
                  </a:cubicBezTo>
                  <a:lnTo>
                    <a:pt x="407" y="444"/>
                  </a:lnTo>
                  <a:cubicBezTo>
                    <a:pt x="432" y="427"/>
                    <a:pt x="451" y="403"/>
                    <a:pt x="460" y="373"/>
                  </a:cubicBezTo>
                  <a:lnTo>
                    <a:pt x="507" y="383"/>
                  </a:lnTo>
                  <a:cubicBezTo>
                    <a:pt x="507" y="384"/>
                    <a:pt x="507" y="385"/>
                    <a:pt x="507" y="386"/>
                  </a:cubicBezTo>
                  <a:cubicBezTo>
                    <a:pt x="507" y="430"/>
                    <a:pt x="543" y="466"/>
                    <a:pt x="587" y="466"/>
                  </a:cubicBezTo>
                  <a:cubicBezTo>
                    <a:pt x="631" y="466"/>
                    <a:pt x="667" y="430"/>
                    <a:pt x="667" y="386"/>
                  </a:cubicBezTo>
                  <a:cubicBezTo>
                    <a:pt x="667" y="342"/>
                    <a:pt x="631" y="306"/>
                    <a:pt x="587" y="306"/>
                  </a:cubicBezTo>
                  <a:cubicBezTo>
                    <a:pt x="553" y="306"/>
                    <a:pt x="524" y="327"/>
                    <a:pt x="512" y="357"/>
                  </a:cubicBezTo>
                  <a:lnTo>
                    <a:pt x="466" y="347"/>
                  </a:lnTo>
                  <a:cubicBezTo>
                    <a:pt x="467" y="343"/>
                    <a:pt x="467" y="338"/>
                    <a:pt x="467" y="333"/>
                  </a:cubicBezTo>
                  <a:cubicBezTo>
                    <a:pt x="467" y="280"/>
                    <a:pt x="436" y="235"/>
                    <a:pt x="392" y="213"/>
                  </a:cubicBezTo>
                  <a:lnTo>
                    <a:pt x="412" y="158"/>
                  </a:lnTo>
                  <a:cubicBezTo>
                    <a:pt x="417" y="159"/>
                    <a:pt x="422" y="160"/>
                    <a:pt x="427" y="160"/>
                  </a:cubicBezTo>
                  <a:cubicBezTo>
                    <a:pt x="471" y="160"/>
                    <a:pt x="507" y="124"/>
                    <a:pt x="507" y="80"/>
                  </a:cubicBezTo>
                  <a:cubicBezTo>
                    <a:pt x="507" y="36"/>
                    <a:pt x="471" y="0"/>
                    <a:pt x="427" y="0"/>
                  </a:cubicBezTo>
                  <a:cubicBezTo>
                    <a:pt x="383" y="0"/>
                    <a:pt x="347" y="36"/>
                    <a:pt x="347" y="80"/>
                  </a:cubicBezTo>
                  <a:cubicBezTo>
                    <a:pt x="347" y="109"/>
                    <a:pt x="363" y="135"/>
                    <a:pt x="387" y="149"/>
                  </a:cubicBezTo>
                  <a:lnTo>
                    <a:pt x="367" y="204"/>
                  </a:lnTo>
                  <a:cubicBezTo>
                    <a:pt x="356" y="201"/>
                    <a:pt x="345" y="200"/>
                    <a:pt x="333" y="200"/>
                  </a:cubicBezTo>
                  <a:cubicBezTo>
                    <a:pt x="302" y="200"/>
                    <a:pt x="272" y="211"/>
                    <a:pt x="249" y="230"/>
                  </a:cubicBezTo>
                  <a:lnTo>
                    <a:pt x="145" y="126"/>
                  </a:lnTo>
                  <a:cubicBezTo>
                    <a:pt x="155" y="113"/>
                    <a:pt x="160" y="97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80" y="26"/>
                  </a:moveTo>
                  <a:cubicBezTo>
                    <a:pt x="110" y="26"/>
                    <a:pt x="133" y="50"/>
                    <a:pt x="133" y="80"/>
                  </a:cubicBezTo>
                  <a:cubicBezTo>
                    <a:pt x="133" y="109"/>
                    <a:pt x="110" y="133"/>
                    <a:pt x="80" y="133"/>
                  </a:cubicBezTo>
                  <a:cubicBezTo>
                    <a:pt x="51" y="133"/>
                    <a:pt x="27" y="109"/>
                    <a:pt x="27" y="80"/>
                  </a:cubicBezTo>
                  <a:cubicBezTo>
                    <a:pt x="27" y="50"/>
                    <a:pt x="51" y="26"/>
                    <a:pt x="80" y="26"/>
                  </a:cubicBezTo>
                  <a:close/>
                  <a:moveTo>
                    <a:pt x="427" y="26"/>
                  </a:moveTo>
                  <a:cubicBezTo>
                    <a:pt x="456" y="26"/>
                    <a:pt x="480" y="50"/>
                    <a:pt x="480" y="80"/>
                  </a:cubicBezTo>
                  <a:cubicBezTo>
                    <a:pt x="480" y="109"/>
                    <a:pt x="456" y="133"/>
                    <a:pt x="427" y="133"/>
                  </a:cubicBezTo>
                  <a:cubicBezTo>
                    <a:pt x="397" y="133"/>
                    <a:pt x="373" y="109"/>
                    <a:pt x="373" y="80"/>
                  </a:cubicBezTo>
                  <a:cubicBezTo>
                    <a:pt x="373" y="50"/>
                    <a:pt x="397" y="26"/>
                    <a:pt x="427" y="26"/>
                  </a:cubicBezTo>
                  <a:close/>
                  <a:moveTo>
                    <a:pt x="333" y="226"/>
                  </a:moveTo>
                  <a:cubicBezTo>
                    <a:pt x="393" y="226"/>
                    <a:pt x="440" y="274"/>
                    <a:pt x="440" y="333"/>
                  </a:cubicBezTo>
                  <a:cubicBezTo>
                    <a:pt x="440" y="392"/>
                    <a:pt x="393" y="440"/>
                    <a:pt x="333" y="440"/>
                  </a:cubicBezTo>
                  <a:cubicBezTo>
                    <a:pt x="274" y="440"/>
                    <a:pt x="227" y="392"/>
                    <a:pt x="227" y="333"/>
                  </a:cubicBezTo>
                  <a:cubicBezTo>
                    <a:pt x="227" y="304"/>
                    <a:pt x="238" y="278"/>
                    <a:pt x="257" y="259"/>
                  </a:cubicBezTo>
                  <a:cubicBezTo>
                    <a:pt x="258" y="258"/>
                    <a:pt x="259" y="257"/>
                    <a:pt x="259" y="256"/>
                  </a:cubicBezTo>
                  <a:cubicBezTo>
                    <a:pt x="278" y="238"/>
                    <a:pt x="305" y="226"/>
                    <a:pt x="333" y="226"/>
                  </a:cubicBezTo>
                  <a:close/>
                  <a:moveTo>
                    <a:pt x="587" y="333"/>
                  </a:moveTo>
                  <a:cubicBezTo>
                    <a:pt x="616" y="333"/>
                    <a:pt x="640" y="357"/>
                    <a:pt x="640" y="386"/>
                  </a:cubicBezTo>
                  <a:cubicBezTo>
                    <a:pt x="640" y="416"/>
                    <a:pt x="616" y="440"/>
                    <a:pt x="587" y="440"/>
                  </a:cubicBezTo>
                  <a:cubicBezTo>
                    <a:pt x="557" y="440"/>
                    <a:pt x="533" y="416"/>
                    <a:pt x="533" y="386"/>
                  </a:cubicBezTo>
                  <a:cubicBezTo>
                    <a:pt x="533" y="357"/>
                    <a:pt x="557" y="333"/>
                    <a:pt x="587" y="333"/>
                  </a:cubicBezTo>
                  <a:close/>
                  <a:moveTo>
                    <a:pt x="80" y="480"/>
                  </a:moveTo>
                  <a:cubicBezTo>
                    <a:pt x="110" y="480"/>
                    <a:pt x="133" y="503"/>
                    <a:pt x="133" y="533"/>
                  </a:cubicBezTo>
                  <a:cubicBezTo>
                    <a:pt x="133" y="563"/>
                    <a:pt x="110" y="586"/>
                    <a:pt x="80" y="586"/>
                  </a:cubicBezTo>
                  <a:cubicBezTo>
                    <a:pt x="51" y="586"/>
                    <a:pt x="27" y="563"/>
                    <a:pt x="27" y="533"/>
                  </a:cubicBezTo>
                  <a:cubicBezTo>
                    <a:pt x="27" y="503"/>
                    <a:pt x="51" y="480"/>
                    <a:pt x="80" y="480"/>
                  </a:cubicBezTo>
                  <a:close/>
                  <a:moveTo>
                    <a:pt x="467" y="533"/>
                  </a:moveTo>
                  <a:cubicBezTo>
                    <a:pt x="496" y="533"/>
                    <a:pt x="520" y="557"/>
                    <a:pt x="520" y="586"/>
                  </a:cubicBezTo>
                  <a:cubicBezTo>
                    <a:pt x="520" y="616"/>
                    <a:pt x="496" y="640"/>
                    <a:pt x="467" y="640"/>
                  </a:cubicBezTo>
                  <a:cubicBezTo>
                    <a:pt x="437" y="640"/>
                    <a:pt x="413" y="616"/>
                    <a:pt x="413" y="586"/>
                  </a:cubicBezTo>
                  <a:cubicBezTo>
                    <a:pt x="413" y="557"/>
                    <a:pt x="437" y="533"/>
                    <a:pt x="467" y="53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itcoin">
              <a:extLst>
                <a:ext uri="{FF2B5EF4-FFF2-40B4-BE49-F238E27FC236}">
                  <a16:creationId xmlns:a16="http://schemas.microsoft.com/office/drawing/2014/main" id="{35E4F969-9844-E363-6DE2-A112EA34B7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03724" y="9730700"/>
              <a:ext cx="353484" cy="567438"/>
            </a:xfrm>
            <a:custGeom>
              <a:avLst/>
              <a:gdLst>
                <a:gd name="T0" fmla="*/ 67 w 251"/>
                <a:gd name="T1" fmla="*/ 0 h 400"/>
                <a:gd name="T2" fmla="*/ 67 w 251"/>
                <a:gd name="T3" fmla="*/ 40 h 400"/>
                <a:gd name="T4" fmla="*/ 0 w 251"/>
                <a:gd name="T5" fmla="*/ 40 h 400"/>
                <a:gd name="T6" fmla="*/ 0 w 251"/>
                <a:gd name="T7" fmla="*/ 360 h 400"/>
                <a:gd name="T8" fmla="*/ 67 w 251"/>
                <a:gd name="T9" fmla="*/ 360 h 400"/>
                <a:gd name="T10" fmla="*/ 67 w 251"/>
                <a:gd name="T11" fmla="*/ 400 h 400"/>
                <a:gd name="T12" fmla="*/ 93 w 251"/>
                <a:gd name="T13" fmla="*/ 400 h 400"/>
                <a:gd name="T14" fmla="*/ 93 w 251"/>
                <a:gd name="T15" fmla="*/ 360 h 400"/>
                <a:gd name="T16" fmla="*/ 120 w 251"/>
                <a:gd name="T17" fmla="*/ 360 h 400"/>
                <a:gd name="T18" fmla="*/ 120 w 251"/>
                <a:gd name="T19" fmla="*/ 400 h 400"/>
                <a:gd name="T20" fmla="*/ 147 w 251"/>
                <a:gd name="T21" fmla="*/ 400 h 400"/>
                <a:gd name="T22" fmla="*/ 147 w 251"/>
                <a:gd name="T23" fmla="*/ 360 h 400"/>
                <a:gd name="T24" fmla="*/ 251 w 251"/>
                <a:gd name="T25" fmla="*/ 269 h 400"/>
                <a:gd name="T26" fmla="*/ 183 w 251"/>
                <a:gd name="T27" fmla="*/ 192 h 400"/>
                <a:gd name="T28" fmla="*/ 183 w 251"/>
                <a:gd name="T29" fmla="*/ 191 h 400"/>
                <a:gd name="T30" fmla="*/ 239 w 251"/>
                <a:gd name="T31" fmla="*/ 119 h 400"/>
                <a:gd name="T32" fmla="*/ 147 w 251"/>
                <a:gd name="T33" fmla="*/ 40 h 400"/>
                <a:gd name="T34" fmla="*/ 147 w 251"/>
                <a:gd name="T35" fmla="*/ 0 h 400"/>
                <a:gd name="T36" fmla="*/ 120 w 251"/>
                <a:gd name="T37" fmla="*/ 0 h 400"/>
                <a:gd name="T38" fmla="*/ 120 w 251"/>
                <a:gd name="T39" fmla="*/ 40 h 400"/>
                <a:gd name="T40" fmla="*/ 93 w 251"/>
                <a:gd name="T41" fmla="*/ 40 h 400"/>
                <a:gd name="T42" fmla="*/ 93 w 251"/>
                <a:gd name="T43" fmla="*/ 0 h 400"/>
                <a:gd name="T44" fmla="*/ 67 w 251"/>
                <a:gd name="T45" fmla="*/ 0 h 400"/>
                <a:gd name="T46" fmla="*/ 31 w 251"/>
                <a:gd name="T47" fmla="*/ 65 h 400"/>
                <a:gd name="T48" fmla="*/ 136 w 251"/>
                <a:gd name="T49" fmla="*/ 65 h 400"/>
                <a:gd name="T50" fmla="*/ 208 w 251"/>
                <a:gd name="T51" fmla="*/ 125 h 400"/>
                <a:gd name="T52" fmla="*/ 204 w 251"/>
                <a:gd name="T53" fmla="*/ 147 h 400"/>
                <a:gd name="T54" fmla="*/ 191 w 251"/>
                <a:gd name="T55" fmla="*/ 164 h 400"/>
                <a:gd name="T56" fmla="*/ 168 w 251"/>
                <a:gd name="T57" fmla="*/ 176 h 400"/>
                <a:gd name="T58" fmla="*/ 136 w 251"/>
                <a:gd name="T59" fmla="*/ 180 h 400"/>
                <a:gd name="T60" fmla="*/ 31 w 251"/>
                <a:gd name="T61" fmla="*/ 180 h 400"/>
                <a:gd name="T62" fmla="*/ 31 w 251"/>
                <a:gd name="T63" fmla="*/ 65 h 400"/>
                <a:gd name="T64" fmla="*/ 31 w 251"/>
                <a:gd name="T65" fmla="*/ 207 h 400"/>
                <a:gd name="T66" fmla="*/ 136 w 251"/>
                <a:gd name="T67" fmla="*/ 207 h 400"/>
                <a:gd name="T68" fmla="*/ 199 w 251"/>
                <a:gd name="T69" fmla="*/ 223 h 400"/>
                <a:gd name="T70" fmla="*/ 220 w 251"/>
                <a:gd name="T71" fmla="*/ 269 h 400"/>
                <a:gd name="T72" fmla="*/ 213 w 251"/>
                <a:gd name="T73" fmla="*/ 301 h 400"/>
                <a:gd name="T74" fmla="*/ 195 w 251"/>
                <a:gd name="T75" fmla="*/ 321 h 400"/>
                <a:gd name="T76" fmla="*/ 168 w 251"/>
                <a:gd name="T77" fmla="*/ 332 h 400"/>
                <a:gd name="T78" fmla="*/ 136 w 251"/>
                <a:gd name="T79" fmla="*/ 335 h 400"/>
                <a:gd name="T80" fmla="*/ 31 w 251"/>
                <a:gd name="T81" fmla="*/ 335 h 400"/>
                <a:gd name="T82" fmla="*/ 31 w 251"/>
                <a:gd name="T83" fmla="*/ 20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1" h="400">
                  <a:moveTo>
                    <a:pt x="67" y="0"/>
                  </a:moveTo>
                  <a:lnTo>
                    <a:pt x="67" y="40"/>
                  </a:lnTo>
                  <a:lnTo>
                    <a:pt x="0" y="40"/>
                  </a:lnTo>
                  <a:lnTo>
                    <a:pt x="0" y="360"/>
                  </a:lnTo>
                  <a:lnTo>
                    <a:pt x="67" y="360"/>
                  </a:lnTo>
                  <a:lnTo>
                    <a:pt x="67" y="400"/>
                  </a:lnTo>
                  <a:lnTo>
                    <a:pt x="93" y="400"/>
                  </a:lnTo>
                  <a:lnTo>
                    <a:pt x="93" y="360"/>
                  </a:lnTo>
                  <a:lnTo>
                    <a:pt x="120" y="360"/>
                  </a:lnTo>
                  <a:lnTo>
                    <a:pt x="120" y="400"/>
                  </a:lnTo>
                  <a:lnTo>
                    <a:pt x="147" y="400"/>
                  </a:lnTo>
                  <a:lnTo>
                    <a:pt x="147" y="360"/>
                  </a:lnTo>
                  <a:cubicBezTo>
                    <a:pt x="177" y="359"/>
                    <a:pt x="251" y="350"/>
                    <a:pt x="251" y="269"/>
                  </a:cubicBezTo>
                  <a:cubicBezTo>
                    <a:pt x="251" y="213"/>
                    <a:pt x="203" y="195"/>
                    <a:pt x="183" y="192"/>
                  </a:cubicBezTo>
                  <a:lnTo>
                    <a:pt x="183" y="191"/>
                  </a:lnTo>
                  <a:cubicBezTo>
                    <a:pt x="192" y="188"/>
                    <a:pt x="239" y="173"/>
                    <a:pt x="239" y="119"/>
                  </a:cubicBezTo>
                  <a:cubicBezTo>
                    <a:pt x="239" y="50"/>
                    <a:pt x="174" y="41"/>
                    <a:pt x="147" y="40"/>
                  </a:cubicBezTo>
                  <a:lnTo>
                    <a:pt x="147" y="0"/>
                  </a:lnTo>
                  <a:lnTo>
                    <a:pt x="120" y="0"/>
                  </a:lnTo>
                  <a:lnTo>
                    <a:pt x="120" y="40"/>
                  </a:lnTo>
                  <a:lnTo>
                    <a:pt x="93" y="40"/>
                  </a:lnTo>
                  <a:lnTo>
                    <a:pt x="93" y="0"/>
                  </a:lnTo>
                  <a:lnTo>
                    <a:pt x="67" y="0"/>
                  </a:lnTo>
                  <a:close/>
                  <a:moveTo>
                    <a:pt x="31" y="65"/>
                  </a:moveTo>
                  <a:lnTo>
                    <a:pt x="136" y="65"/>
                  </a:lnTo>
                  <a:cubicBezTo>
                    <a:pt x="184" y="65"/>
                    <a:pt x="208" y="85"/>
                    <a:pt x="208" y="125"/>
                  </a:cubicBezTo>
                  <a:cubicBezTo>
                    <a:pt x="208" y="133"/>
                    <a:pt x="207" y="140"/>
                    <a:pt x="204" y="147"/>
                  </a:cubicBezTo>
                  <a:cubicBezTo>
                    <a:pt x="201" y="153"/>
                    <a:pt x="196" y="159"/>
                    <a:pt x="191" y="164"/>
                  </a:cubicBezTo>
                  <a:cubicBezTo>
                    <a:pt x="184" y="169"/>
                    <a:pt x="177" y="173"/>
                    <a:pt x="168" y="176"/>
                  </a:cubicBezTo>
                  <a:cubicBezTo>
                    <a:pt x="159" y="179"/>
                    <a:pt x="148" y="180"/>
                    <a:pt x="136" y="180"/>
                  </a:cubicBezTo>
                  <a:lnTo>
                    <a:pt x="31" y="180"/>
                  </a:lnTo>
                  <a:lnTo>
                    <a:pt x="31" y="65"/>
                  </a:lnTo>
                  <a:close/>
                  <a:moveTo>
                    <a:pt x="31" y="207"/>
                  </a:moveTo>
                  <a:lnTo>
                    <a:pt x="136" y="207"/>
                  </a:lnTo>
                  <a:cubicBezTo>
                    <a:pt x="163" y="207"/>
                    <a:pt x="184" y="212"/>
                    <a:pt x="199" y="223"/>
                  </a:cubicBezTo>
                  <a:cubicBezTo>
                    <a:pt x="213" y="233"/>
                    <a:pt x="220" y="249"/>
                    <a:pt x="220" y="269"/>
                  </a:cubicBezTo>
                  <a:cubicBezTo>
                    <a:pt x="220" y="283"/>
                    <a:pt x="217" y="293"/>
                    <a:pt x="213" y="301"/>
                  </a:cubicBezTo>
                  <a:cubicBezTo>
                    <a:pt x="208" y="309"/>
                    <a:pt x="203" y="316"/>
                    <a:pt x="195" y="321"/>
                  </a:cubicBezTo>
                  <a:cubicBezTo>
                    <a:pt x="187" y="327"/>
                    <a:pt x="179" y="331"/>
                    <a:pt x="168" y="332"/>
                  </a:cubicBezTo>
                  <a:cubicBezTo>
                    <a:pt x="159" y="333"/>
                    <a:pt x="148" y="335"/>
                    <a:pt x="136" y="335"/>
                  </a:cubicBezTo>
                  <a:lnTo>
                    <a:pt x="31" y="335"/>
                  </a:lnTo>
                  <a:lnTo>
                    <a:pt x="31" y="20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Processor">
              <a:extLst>
                <a:ext uri="{FF2B5EF4-FFF2-40B4-BE49-F238E27FC236}">
                  <a16:creationId xmlns:a16="http://schemas.microsoft.com/office/drawing/2014/main" id="{EBB93BF3-8C54-BEFC-EBFA-93A94A4AAD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15193" y="9730699"/>
              <a:ext cx="572944" cy="567437"/>
            </a:xfrm>
            <a:custGeom>
              <a:avLst/>
              <a:gdLst>
                <a:gd name="T0" fmla="*/ 165 w 677"/>
                <a:gd name="T1" fmla="*/ 14 h 672"/>
                <a:gd name="T2" fmla="*/ 192 w 677"/>
                <a:gd name="T3" fmla="*/ 54 h 672"/>
                <a:gd name="T4" fmla="*/ 178 w 677"/>
                <a:gd name="T5" fmla="*/ 0 h 672"/>
                <a:gd name="T6" fmla="*/ 272 w 677"/>
                <a:gd name="T7" fmla="*/ 14 h 672"/>
                <a:gd name="T8" fmla="*/ 298 w 677"/>
                <a:gd name="T9" fmla="*/ 54 h 672"/>
                <a:gd name="T10" fmla="*/ 285 w 677"/>
                <a:gd name="T11" fmla="*/ 0 h 672"/>
                <a:gd name="T12" fmla="*/ 378 w 677"/>
                <a:gd name="T13" fmla="*/ 14 h 672"/>
                <a:gd name="T14" fmla="*/ 405 w 677"/>
                <a:gd name="T15" fmla="*/ 54 h 672"/>
                <a:gd name="T16" fmla="*/ 392 w 677"/>
                <a:gd name="T17" fmla="*/ 0 h 672"/>
                <a:gd name="T18" fmla="*/ 485 w 677"/>
                <a:gd name="T19" fmla="*/ 14 h 672"/>
                <a:gd name="T20" fmla="*/ 512 w 677"/>
                <a:gd name="T21" fmla="*/ 54 h 672"/>
                <a:gd name="T22" fmla="*/ 498 w 677"/>
                <a:gd name="T23" fmla="*/ 0 h 672"/>
                <a:gd name="T24" fmla="*/ 72 w 677"/>
                <a:gd name="T25" fmla="*/ 110 h 672"/>
                <a:gd name="T26" fmla="*/ 115 w 677"/>
                <a:gd name="T27" fmla="*/ 600 h 672"/>
                <a:gd name="T28" fmla="*/ 605 w 677"/>
                <a:gd name="T29" fmla="*/ 557 h 672"/>
                <a:gd name="T30" fmla="*/ 562 w 677"/>
                <a:gd name="T31" fmla="*/ 67 h 672"/>
                <a:gd name="T32" fmla="*/ 115 w 677"/>
                <a:gd name="T33" fmla="*/ 94 h 672"/>
                <a:gd name="T34" fmla="*/ 578 w 677"/>
                <a:gd name="T35" fmla="*/ 110 h 672"/>
                <a:gd name="T36" fmla="*/ 562 w 677"/>
                <a:gd name="T37" fmla="*/ 574 h 672"/>
                <a:gd name="T38" fmla="*/ 98 w 677"/>
                <a:gd name="T39" fmla="*/ 557 h 672"/>
                <a:gd name="T40" fmla="*/ 115 w 677"/>
                <a:gd name="T41" fmla="*/ 94 h 672"/>
                <a:gd name="T42" fmla="*/ 138 w 677"/>
                <a:gd name="T43" fmla="*/ 160 h 672"/>
                <a:gd name="T44" fmla="*/ 192 w 677"/>
                <a:gd name="T45" fmla="*/ 160 h 672"/>
                <a:gd name="T46" fmla="*/ 18 w 677"/>
                <a:gd name="T47" fmla="*/ 160 h 672"/>
                <a:gd name="T48" fmla="*/ 58 w 677"/>
                <a:gd name="T49" fmla="*/ 187 h 672"/>
                <a:gd name="T50" fmla="*/ 18 w 677"/>
                <a:gd name="T51" fmla="*/ 160 h 672"/>
                <a:gd name="T52" fmla="*/ 618 w 677"/>
                <a:gd name="T53" fmla="*/ 187 h 672"/>
                <a:gd name="T54" fmla="*/ 658 w 677"/>
                <a:gd name="T55" fmla="*/ 160 h 672"/>
                <a:gd name="T56" fmla="*/ 18 w 677"/>
                <a:gd name="T57" fmla="*/ 267 h 672"/>
                <a:gd name="T58" fmla="*/ 58 w 677"/>
                <a:gd name="T59" fmla="*/ 294 h 672"/>
                <a:gd name="T60" fmla="*/ 18 w 677"/>
                <a:gd name="T61" fmla="*/ 267 h 672"/>
                <a:gd name="T62" fmla="*/ 618 w 677"/>
                <a:gd name="T63" fmla="*/ 294 h 672"/>
                <a:gd name="T64" fmla="*/ 658 w 677"/>
                <a:gd name="T65" fmla="*/ 267 h 672"/>
                <a:gd name="T66" fmla="*/ 18 w 677"/>
                <a:gd name="T67" fmla="*/ 374 h 672"/>
                <a:gd name="T68" fmla="*/ 58 w 677"/>
                <a:gd name="T69" fmla="*/ 400 h 672"/>
                <a:gd name="T70" fmla="*/ 18 w 677"/>
                <a:gd name="T71" fmla="*/ 374 h 672"/>
                <a:gd name="T72" fmla="*/ 618 w 677"/>
                <a:gd name="T73" fmla="*/ 400 h 672"/>
                <a:gd name="T74" fmla="*/ 658 w 677"/>
                <a:gd name="T75" fmla="*/ 374 h 672"/>
                <a:gd name="T76" fmla="*/ 18 w 677"/>
                <a:gd name="T77" fmla="*/ 480 h 672"/>
                <a:gd name="T78" fmla="*/ 58 w 677"/>
                <a:gd name="T79" fmla="*/ 507 h 672"/>
                <a:gd name="T80" fmla="*/ 18 w 677"/>
                <a:gd name="T81" fmla="*/ 480 h 672"/>
                <a:gd name="T82" fmla="*/ 485 w 677"/>
                <a:gd name="T83" fmla="*/ 507 h 672"/>
                <a:gd name="T84" fmla="*/ 538 w 677"/>
                <a:gd name="T85" fmla="*/ 507 h 672"/>
                <a:gd name="T86" fmla="*/ 618 w 677"/>
                <a:gd name="T87" fmla="*/ 480 h 672"/>
                <a:gd name="T88" fmla="*/ 658 w 677"/>
                <a:gd name="T89" fmla="*/ 507 h 672"/>
                <a:gd name="T90" fmla="*/ 618 w 677"/>
                <a:gd name="T91" fmla="*/ 480 h 672"/>
                <a:gd name="T92" fmla="*/ 165 w 677"/>
                <a:gd name="T93" fmla="*/ 654 h 672"/>
                <a:gd name="T94" fmla="*/ 192 w 677"/>
                <a:gd name="T95" fmla="*/ 614 h 672"/>
                <a:gd name="T96" fmla="*/ 272 w 677"/>
                <a:gd name="T97" fmla="*/ 614 h 672"/>
                <a:gd name="T98" fmla="*/ 298 w 677"/>
                <a:gd name="T99" fmla="*/ 654 h 672"/>
                <a:gd name="T100" fmla="*/ 272 w 677"/>
                <a:gd name="T101" fmla="*/ 614 h 672"/>
                <a:gd name="T102" fmla="*/ 378 w 677"/>
                <a:gd name="T103" fmla="*/ 654 h 672"/>
                <a:gd name="T104" fmla="*/ 405 w 677"/>
                <a:gd name="T105" fmla="*/ 614 h 672"/>
                <a:gd name="T106" fmla="*/ 485 w 677"/>
                <a:gd name="T107" fmla="*/ 614 h 672"/>
                <a:gd name="T108" fmla="*/ 512 w 677"/>
                <a:gd name="T109" fmla="*/ 654 h 672"/>
                <a:gd name="T110" fmla="*/ 485 w 677"/>
                <a:gd name="T111" fmla="*/ 614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7" h="672">
                  <a:moveTo>
                    <a:pt x="178" y="0"/>
                  </a:moveTo>
                  <a:cubicBezTo>
                    <a:pt x="171" y="0"/>
                    <a:pt x="165" y="6"/>
                    <a:pt x="165" y="14"/>
                  </a:cubicBezTo>
                  <a:lnTo>
                    <a:pt x="165" y="54"/>
                  </a:lnTo>
                  <a:lnTo>
                    <a:pt x="192" y="54"/>
                  </a:lnTo>
                  <a:lnTo>
                    <a:pt x="192" y="14"/>
                  </a:lnTo>
                  <a:cubicBezTo>
                    <a:pt x="192" y="6"/>
                    <a:pt x="186" y="0"/>
                    <a:pt x="178" y="0"/>
                  </a:cubicBezTo>
                  <a:close/>
                  <a:moveTo>
                    <a:pt x="285" y="0"/>
                  </a:moveTo>
                  <a:cubicBezTo>
                    <a:pt x="278" y="0"/>
                    <a:pt x="272" y="6"/>
                    <a:pt x="272" y="14"/>
                  </a:cubicBezTo>
                  <a:lnTo>
                    <a:pt x="272" y="54"/>
                  </a:lnTo>
                  <a:lnTo>
                    <a:pt x="298" y="54"/>
                  </a:lnTo>
                  <a:lnTo>
                    <a:pt x="298" y="14"/>
                  </a:lnTo>
                  <a:cubicBezTo>
                    <a:pt x="299" y="6"/>
                    <a:pt x="292" y="0"/>
                    <a:pt x="285" y="0"/>
                  </a:cubicBezTo>
                  <a:close/>
                  <a:moveTo>
                    <a:pt x="392" y="0"/>
                  </a:moveTo>
                  <a:cubicBezTo>
                    <a:pt x="384" y="0"/>
                    <a:pt x="378" y="6"/>
                    <a:pt x="378" y="14"/>
                  </a:cubicBezTo>
                  <a:lnTo>
                    <a:pt x="378" y="54"/>
                  </a:lnTo>
                  <a:lnTo>
                    <a:pt x="405" y="54"/>
                  </a:lnTo>
                  <a:lnTo>
                    <a:pt x="405" y="14"/>
                  </a:lnTo>
                  <a:cubicBezTo>
                    <a:pt x="405" y="6"/>
                    <a:pt x="399" y="0"/>
                    <a:pt x="392" y="0"/>
                  </a:cubicBezTo>
                  <a:close/>
                  <a:moveTo>
                    <a:pt x="498" y="0"/>
                  </a:moveTo>
                  <a:cubicBezTo>
                    <a:pt x="491" y="0"/>
                    <a:pt x="485" y="6"/>
                    <a:pt x="485" y="14"/>
                  </a:cubicBezTo>
                  <a:lnTo>
                    <a:pt x="485" y="54"/>
                  </a:lnTo>
                  <a:lnTo>
                    <a:pt x="512" y="54"/>
                  </a:lnTo>
                  <a:lnTo>
                    <a:pt x="512" y="14"/>
                  </a:lnTo>
                  <a:cubicBezTo>
                    <a:pt x="512" y="6"/>
                    <a:pt x="506" y="0"/>
                    <a:pt x="498" y="0"/>
                  </a:cubicBezTo>
                  <a:close/>
                  <a:moveTo>
                    <a:pt x="115" y="67"/>
                  </a:moveTo>
                  <a:cubicBezTo>
                    <a:pt x="91" y="67"/>
                    <a:pt x="72" y="86"/>
                    <a:pt x="72" y="110"/>
                  </a:cubicBezTo>
                  <a:lnTo>
                    <a:pt x="72" y="557"/>
                  </a:lnTo>
                  <a:cubicBezTo>
                    <a:pt x="72" y="581"/>
                    <a:pt x="91" y="600"/>
                    <a:pt x="115" y="600"/>
                  </a:cubicBezTo>
                  <a:lnTo>
                    <a:pt x="562" y="600"/>
                  </a:lnTo>
                  <a:cubicBezTo>
                    <a:pt x="585" y="600"/>
                    <a:pt x="605" y="581"/>
                    <a:pt x="605" y="557"/>
                  </a:cubicBezTo>
                  <a:lnTo>
                    <a:pt x="605" y="110"/>
                  </a:lnTo>
                  <a:cubicBezTo>
                    <a:pt x="605" y="86"/>
                    <a:pt x="585" y="67"/>
                    <a:pt x="562" y="67"/>
                  </a:cubicBezTo>
                  <a:lnTo>
                    <a:pt x="115" y="67"/>
                  </a:lnTo>
                  <a:close/>
                  <a:moveTo>
                    <a:pt x="115" y="94"/>
                  </a:moveTo>
                  <a:lnTo>
                    <a:pt x="562" y="94"/>
                  </a:lnTo>
                  <a:cubicBezTo>
                    <a:pt x="571" y="94"/>
                    <a:pt x="578" y="101"/>
                    <a:pt x="578" y="110"/>
                  </a:cubicBezTo>
                  <a:lnTo>
                    <a:pt x="578" y="557"/>
                  </a:lnTo>
                  <a:cubicBezTo>
                    <a:pt x="578" y="566"/>
                    <a:pt x="571" y="574"/>
                    <a:pt x="562" y="574"/>
                  </a:cubicBezTo>
                  <a:lnTo>
                    <a:pt x="115" y="574"/>
                  </a:lnTo>
                  <a:cubicBezTo>
                    <a:pt x="106" y="574"/>
                    <a:pt x="98" y="566"/>
                    <a:pt x="98" y="557"/>
                  </a:cubicBezTo>
                  <a:lnTo>
                    <a:pt x="98" y="110"/>
                  </a:lnTo>
                  <a:cubicBezTo>
                    <a:pt x="98" y="101"/>
                    <a:pt x="106" y="94"/>
                    <a:pt x="115" y="94"/>
                  </a:cubicBezTo>
                  <a:close/>
                  <a:moveTo>
                    <a:pt x="165" y="134"/>
                  </a:moveTo>
                  <a:cubicBezTo>
                    <a:pt x="150" y="134"/>
                    <a:pt x="138" y="145"/>
                    <a:pt x="138" y="160"/>
                  </a:cubicBezTo>
                  <a:cubicBezTo>
                    <a:pt x="138" y="175"/>
                    <a:pt x="150" y="187"/>
                    <a:pt x="165" y="187"/>
                  </a:cubicBezTo>
                  <a:cubicBezTo>
                    <a:pt x="180" y="187"/>
                    <a:pt x="192" y="175"/>
                    <a:pt x="192" y="160"/>
                  </a:cubicBezTo>
                  <a:cubicBezTo>
                    <a:pt x="192" y="145"/>
                    <a:pt x="180" y="134"/>
                    <a:pt x="165" y="134"/>
                  </a:cubicBezTo>
                  <a:close/>
                  <a:moveTo>
                    <a:pt x="18" y="160"/>
                  </a:moveTo>
                  <a:cubicBezTo>
                    <a:pt x="0" y="160"/>
                    <a:pt x="0" y="187"/>
                    <a:pt x="18" y="187"/>
                  </a:cubicBezTo>
                  <a:lnTo>
                    <a:pt x="58" y="187"/>
                  </a:lnTo>
                  <a:lnTo>
                    <a:pt x="58" y="160"/>
                  </a:lnTo>
                  <a:lnTo>
                    <a:pt x="18" y="160"/>
                  </a:lnTo>
                  <a:close/>
                  <a:moveTo>
                    <a:pt x="618" y="160"/>
                  </a:moveTo>
                  <a:lnTo>
                    <a:pt x="618" y="187"/>
                  </a:lnTo>
                  <a:lnTo>
                    <a:pt x="658" y="187"/>
                  </a:lnTo>
                  <a:cubicBezTo>
                    <a:pt x="677" y="187"/>
                    <a:pt x="677" y="160"/>
                    <a:pt x="658" y="160"/>
                  </a:cubicBezTo>
                  <a:lnTo>
                    <a:pt x="618" y="160"/>
                  </a:lnTo>
                  <a:close/>
                  <a:moveTo>
                    <a:pt x="18" y="267"/>
                  </a:moveTo>
                  <a:cubicBezTo>
                    <a:pt x="0" y="267"/>
                    <a:pt x="0" y="294"/>
                    <a:pt x="18" y="294"/>
                  </a:cubicBezTo>
                  <a:lnTo>
                    <a:pt x="58" y="294"/>
                  </a:lnTo>
                  <a:lnTo>
                    <a:pt x="58" y="267"/>
                  </a:lnTo>
                  <a:lnTo>
                    <a:pt x="18" y="267"/>
                  </a:lnTo>
                  <a:close/>
                  <a:moveTo>
                    <a:pt x="618" y="267"/>
                  </a:moveTo>
                  <a:lnTo>
                    <a:pt x="618" y="294"/>
                  </a:lnTo>
                  <a:lnTo>
                    <a:pt x="658" y="294"/>
                  </a:lnTo>
                  <a:cubicBezTo>
                    <a:pt x="677" y="294"/>
                    <a:pt x="677" y="267"/>
                    <a:pt x="658" y="267"/>
                  </a:cubicBezTo>
                  <a:lnTo>
                    <a:pt x="618" y="267"/>
                  </a:lnTo>
                  <a:close/>
                  <a:moveTo>
                    <a:pt x="18" y="374"/>
                  </a:moveTo>
                  <a:cubicBezTo>
                    <a:pt x="0" y="373"/>
                    <a:pt x="0" y="400"/>
                    <a:pt x="18" y="400"/>
                  </a:cubicBezTo>
                  <a:lnTo>
                    <a:pt x="58" y="400"/>
                  </a:lnTo>
                  <a:lnTo>
                    <a:pt x="58" y="374"/>
                  </a:lnTo>
                  <a:lnTo>
                    <a:pt x="18" y="374"/>
                  </a:lnTo>
                  <a:close/>
                  <a:moveTo>
                    <a:pt x="618" y="374"/>
                  </a:moveTo>
                  <a:lnTo>
                    <a:pt x="618" y="400"/>
                  </a:lnTo>
                  <a:lnTo>
                    <a:pt x="658" y="400"/>
                  </a:lnTo>
                  <a:cubicBezTo>
                    <a:pt x="677" y="400"/>
                    <a:pt x="677" y="373"/>
                    <a:pt x="658" y="374"/>
                  </a:cubicBezTo>
                  <a:lnTo>
                    <a:pt x="618" y="374"/>
                  </a:lnTo>
                  <a:close/>
                  <a:moveTo>
                    <a:pt x="18" y="480"/>
                  </a:moveTo>
                  <a:cubicBezTo>
                    <a:pt x="0" y="480"/>
                    <a:pt x="0" y="507"/>
                    <a:pt x="18" y="507"/>
                  </a:cubicBezTo>
                  <a:lnTo>
                    <a:pt x="58" y="507"/>
                  </a:lnTo>
                  <a:lnTo>
                    <a:pt x="58" y="480"/>
                  </a:lnTo>
                  <a:lnTo>
                    <a:pt x="18" y="480"/>
                  </a:lnTo>
                  <a:close/>
                  <a:moveTo>
                    <a:pt x="512" y="480"/>
                  </a:moveTo>
                  <a:cubicBezTo>
                    <a:pt x="497" y="480"/>
                    <a:pt x="485" y="492"/>
                    <a:pt x="485" y="507"/>
                  </a:cubicBezTo>
                  <a:cubicBezTo>
                    <a:pt x="485" y="522"/>
                    <a:pt x="497" y="534"/>
                    <a:pt x="512" y="534"/>
                  </a:cubicBezTo>
                  <a:cubicBezTo>
                    <a:pt x="527" y="534"/>
                    <a:pt x="538" y="522"/>
                    <a:pt x="538" y="507"/>
                  </a:cubicBezTo>
                  <a:cubicBezTo>
                    <a:pt x="538" y="492"/>
                    <a:pt x="527" y="480"/>
                    <a:pt x="512" y="480"/>
                  </a:cubicBezTo>
                  <a:close/>
                  <a:moveTo>
                    <a:pt x="618" y="480"/>
                  </a:moveTo>
                  <a:lnTo>
                    <a:pt x="618" y="507"/>
                  </a:lnTo>
                  <a:lnTo>
                    <a:pt x="658" y="507"/>
                  </a:lnTo>
                  <a:cubicBezTo>
                    <a:pt x="677" y="507"/>
                    <a:pt x="677" y="480"/>
                    <a:pt x="658" y="480"/>
                  </a:cubicBezTo>
                  <a:lnTo>
                    <a:pt x="618" y="480"/>
                  </a:lnTo>
                  <a:close/>
                  <a:moveTo>
                    <a:pt x="165" y="614"/>
                  </a:moveTo>
                  <a:lnTo>
                    <a:pt x="165" y="654"/>
                  </a:lnTo>
                  <a:cubicBezTo>
                    <a:pt x="165" y="672"/>
                    <a:pt x="192" y="672"/>
                    <a:pt x="192" y="654"/>
                  </a:cubicBezTo>
                  <a:lnTo>
                    <a:pt x="192" y="614"/>
                  </a:lnTo>
                  <a:lnTo>
                    <a:pt x="165" y="614"/>
                  </a:lnTo>
                  <a:close/>
                  <a:moveTo>
                    <a:pt x="272" y="614"/>
                  </a:moveTo>
                  <a:lnTo>
                    <a:pt x="272" y="654"/>
                  </a:lnTo>
                  <a:cubicBezTo>
                    <a:pt x="272" y="672"/>
                    <a:pt x="299" y="672"/>
                    <a:pt x="298" y="654"/>
                  </a:cubicBezTo>
                  <a:lnTo>
                    <a:pt x="298" y="614"/>
                  </a:lnTo>
                  <a:lnTo>
                    <a:pt x="272" y="614"/>
                  </a:lnTo>
                  <a:close/>
                  <a:moveTo>
                    <a:pt x="378" y="614"/>
                  </a:moveTo>
                  <a:lnTo>
                    <a:pt x="378" y="654"/>
                  </a:lnTo>
                  <a:cubicBezTo>
                    <a:pt x="378" y="672"/>
                    <a:pt x="405" y="672"/>
                    <a:pt x="405" y="654"/>
                  </a:cubicBezTo>
                  <a:lnTo>
                    <a:pt x="405" y="614"/>
                  </a:lnTo>
                  <a:lnTo>
                    <a:pt x="378" y="614"/>
                  </a:lnTo>
                  <a:close/>
                  <a:moveTo>
                    <a:pt x="485" y="614"/>
                  </a:moveTo>
                  <a:lnTo>
                    <a:pt x="485" y="654"/>
                  </a:lnTo>
                  <a:cubicBezTo>
                    <a:pt x="485" y="672"/>
                    <a:pt x="512" y="672"/>
                    <a:pt x="512" y="654"/>
                  </a:cubicBezTo>
                  <a:lnTo>
                    <a:pt x="512" y="614"/>
                  </a:lnTo>
                  <a:lnTo>
                    <a:pt x="485" y="61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99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nel">
            <a:extLst>
              <a:ext uri="{FF2B5EF4-FFF2-40B4-BE49-F238E27FC236}">
                <a16:creationId xmlns:a16="http://schemas.microsoft.com/office/drawing/2014/main" id="{D18B58C9-00AB-317A-138B-4670CF3E6112}"/>
              </a:ext>
            </a:extLst>
          </p:cNvPr>
          <p:cNvSpPr/>
          <p:nvPr/>
        </p:nvSpPr>
        <p:spPr>
          <a:xfrm>
            <a:off x="-203662" y="-892949"/>
            <a:ext cx="10008524" cy="1192207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ubheader">
            <a:extLst>
              <a:ext uri="{FF2B5EF4-FFF2-40B4-BE49-F238E27FC236}">
                <a16:creationId xmlns:a16="http://schemas.microsoft.com/office/drawing/2014/main" id="{969B1C9D-C9A0-F11C-A90F-FDC7FAEDEB2C}"/>
              </a:ext>
            </a:extLst>
          </p:cNvPr>
          <p:cNvSpPr txBox="1"/>
          <p:nvPr/>
        </p:nvSpPr>
        <p:spPr>
          <a:xfrm>
            <a:off x="354674" y="565816"/>
            <a:ext cx="88918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Conclusão</a:t>
            </a:r>
            <a:endParaRPr lang="en-US" sz="40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header">
            <a:extLst>
              <a:ext uri="{FF2B5EF4-FFF2-40B4-BE49-F238E27FC236}">
                <a16:creationId xmlns:a16="http://schemas.microsoft.com/office/drawing/2014/main" id="{D812DF14-EA06-9A9C-88C7-1C0147733654}"/>
              </a:ext>
            </a:extLst>
          </p:cNvPr>
          <p:cNvSpPr txBox="1"/>
          <p:nvPr/>
        </p:nvSpPr>
        <p:spPr>
          <a:xfrm>
            <a:off x="918556" y="1447933"/>
            <a:ext cx="7764088" cy="36474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Ao concluir este estudo, revisite os conceitos e técnicas aprendidas, enfatizando a importância de continuar se adaptando às novas tecnologias no mercado financeiro. Explore recursos adicionais para aprofundar seus conhecimentos sobre IA e investimentos em criptomoedas e participe de comunidades e fóruns para troca de experiências e aprendizado contínuo.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Este ebook oferece uma base robusta para investir em Bitcoin utilizando o ChatGPT, com uma abordagem prática e exercícios detalhados para consolidar o conhecimento adquirido. Continue explorando e aprendendo para se manter à frente no dinâmico mundo dos investimentos em criptomoedas com a ajuda da inteligência artificial.</a:t>
            </a:r>
            <a:endParaRPr lang="en-US" sz="16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Espaço Reservado para Rodapé 42">
            <a:extLst>
              <a:ext uri="{FF2B5EF4-FFF2-40B4-BE49-F238E27FC236}">
                <a16:creationId xmlns:a16="http://schemas.microsoft.com/office/drawing/2014/main" id="{EA91F730-7983-21CB-540D-F0FC50A8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Investindo em Bitcoin com IA              Marclyson Rodrigues</a:t>
            </a:r>
            <a:endParaRPr lang="pt-BR" dirty="0"/>
          </a:p>
        </p:txBody>
      </p:sp>
      <p:sp>
        <p:nvSpPr>
          <p:cNvPr id="44" name="Espaço Reservado para Número de Slide 43">
            <a:extLst>
              <a:ext uri="{FF2B5EF4-FFF2-40B4-BE49-F238E27FC236}">
                <a16:creationId xmlns:a16="http://schemas.microsoft.com/office/drawing/2014/main" id="{2A3B1D1A-D21B-270E-3C58-62C5335E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62DFEEB-7724-2783-99B5-63A874441DAE}"/>
              </a:ext>
            </a:extLst>
          </p:cNvPr>
          <p:cNvGrpSpPr/>
          <p:nvPr/>
        </p:nvGrpSpPr>
        <p:grpSpPr>
          <a:xfrm>
            <a:off x="3178527" y="9730699"/>
            <a:ext cx="3244146" cy="567907"/>
            <a:chOff x="3543991" y="9730699"/>
            <a:chExt cx="3244146" cy="567907"/>
          </a:xfrm>
        </p:grpSpPr>
        <p:sp>
          <p:nvSpPr>
            <p:cNvPr id="4" name="Area Chart">
              <a:extLst>
                <a:ext uri="{FF2B5EF4-FFF2-40B4-BE49-F238E27FC236}">
                  <a16:creationId xmlns:a16="http://schemas.microsoft.com/office/drawing/2014/main" id="{364BB971-CD13-847B-A381-17E88C4F393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43991" y="9758715"/>
              <a:ext cx="561927" cy="539891"/>
            </a:xfrm>
            <a:custGeom>
              <a:avLst/>
              <a:gdLst>
                <a:gd name="T0" fmla="*/ 304 w 667"/>
                <a:gd name="T1" fmla="*/ 154 h 638"/>
                <a:gd name="T2" fmla="*/ 0 w 667"/>
                <a:gd name="T3" fmla="*/ 638 h 638"/>
                <a:gd name="T4" fmla="*/ 640 w 667"/>
                <a:gd name="T5" fmla="*/ 72 h 638"/>
                <a:gd name="T6" fmla="*/ 640 w 667"/>
                <a:gd name="T7" fmla="*/ 245 h 638"/>
                <a:gd name="T8" fmla="*/ 480 w 667"/>
                <a:gd name="T9" fmla="*/ 302 h 638"/>
                <a:gd name="T10" fmla="*/ 360 w 667"/>
                <a:gd name="T11" fmla="*/ 261 h 638"/>
                <a:gd name="T12" fmla="*/ 344 w 667"/>
                <a:gd name="T13" fmla="*/ 275 h 638"/>
                <a:gd name="T14" fmla="*/ 107 w 667"/>
                <a:gd name="T15" fmla="*/ 409 h 638"/>
                <a:gd name="T16" fmla="*/ 27 w 667"/>
                <a:gd name="T17" fmla="*/ 356 h 638"/>
                <a:gd name="T18" fmla="*/ 27 w 667"/>
                <a:gd name="T19" fmla="*/ 293 h 638"/>
                <a:gd name="T20" fmla="*/ 67 w 667"/>
                <a:gd name="T21" fmla="*/ 316 h 638"/>
                <a:gd name="T22" fmla="*/ 135 w 667"/>
                <a:gd name="T23" fmla="*/ 308 h 638"/>
                <a:gd name="T24" fmla="*/ 156 w 667"/>
                <a:gd name="T25" fmla="*/ 293 h 638"/>
                <a:gd name="T26" fmla="*/ 200 w 667"/>
                <a:gd name="T27" fmla="*/ 262 h 638"/>
                <a:gd name="T28" fmla="*/ 337 w 667"/>
                <a:gd name="T29" fmla="*/ 191 h 638"/>
                <a:gd name="T30" fmla="*/ 454 w 667"/>
                <a:gd name="T31" fmla="*/ 225 h 638"/>
                <a:gd name="T32" fmla="*/ 498 w 667"/>
                <a:gd name="T33" fmla="*/ 237 h 638"/>
                <a:gd name="T34" fmla="*/ 627 w 667"/>
                <a:gd name="T35" fmla="*/ 209 h 638"/>
                <a:gd name="T36" fmla="*/ 640 w 667"/>
                <a:gd name="T37" fmla="*/ 222 h 638"/>
                <a:gd name="T38" fmla="*/ 613 w 667"/>
                <a:gd name="T39" fmla="*/ 142 h 638"/>
                <a:gd name="T40" fmla="*/ 587 w 667"/>
                <a:gd name="T41" fmla="*/ 169 h 638"/>
                <a:gd name="T42" fmla="*/ 600 w 667"/>
                <a:gd name="T43" fmla="*/ 182 h 638"/>
                <a:gd name="T44" fmla="*/ 293 w 667"/>
                <a:gd name="T45" fmla="*/ 222 h 638"/>
                <a:gd name="T46" fmla="*/ 307 w 667"/>
                <a:gd name="T47" fmla="*/ 209 h 638"/>
                <a:gd name="T48" fmla="*/ 387 w 667"/>
                <a:gd name="T49" fmla="*/ 236 h 638"/>
                <a:gd name="T50" fmla="*/ 547 w 667"/>
                <a:gd name="T51" fmla="*/ 209 h 638"/>
                <a:gd name="T52" fmla="*/ 560 w 667"/>
                <a:gd name="T53" fmla="*/ 222 h 638"/>
                <a:gd name="T54" fmla="*/ 253 w 667"/>
                <a:gd name="T55" fmla="*/ 262 h 638"/>
                <a:gd name="T56" fmla="*/ 267 w 667"/>
                <a:gd name="T57" fmla="*/ 249 h 638"/>
                <a:gd name="T58" fmla="*/ 427 w 667"/>
                <a:gd name="T59" fmla="*/ 276 h 638"/>
                <a:gd name="T60" fmla="*/ 507 w 667"/>
                <a:gd name="T61" fmla="*/ 249 h 638"/>
                <a:gd name="T62" fmla="*/ 520 w 667"/>
                <a:gd name="T63" fmla="*/ 262 h 638"/>
                <a:gd name="T64" fmla="*/ 573 w 667"/>
                <a:gd name="T65" fmla="*/ 262 h 638"/>
                <a:gd name="T66" fmla="*/ 587 w 667"/>
                <a:gd name="T67" fmla="*/ 249 h 638"/>
                <a:gd name="T68" fmla="*/ 27 w 667"/>
                <a:gd name="T69" fmla="*/ 611 h 638"/>
                <a:gd name="T70" fmla="*/ 365 w 667"/>
                <a:gd name="T71" fmla="*/ 292 h 638"/>
                <a:gd name="T72" fmla="*/ 227 w 667"/>
                <a:gd name="T73" fmla="*/ 289 h 638"/>
                <a:gd name="T74" fmla="*/ 240 w 667"/>
                <a:gd name="T75" fmla="*/ 302 h 638"/>
                <a:gd name="T76" fmla="*/ 293 w 667"/>
                <a:gd name="T77" fmla="*/ 302 h 638"/>
                <a:gd name="T78" fmla="*/ 307 w 667"/>
                <a:gd name="T79" fmla="*/ 289 h 638"/>
                <a:gd name="T80" fmla="*/ 547 w 667"/>
                <a:gd name="T81" fmla="*/ 316 h 638"/>
                <a:gd name="T82" fmla="*/ 107 w 667"/>
                <a:gd name="T83" fmla="*/ 329 h 638"/>
                <a:gd name="T84" fmla="*/ 120 w 667"/>
                <a:gd name="T85" fmla="*/ 342 h 638"/>
                <a:gd name="T86" fmla="*/ 173 w 667"/>
                <a:gd name="T87" fmla="*/ 342 h 638"/>
                <a:gd name="T88" fmla="*/ 187 w 667"/>
                <a:gd name="T89" fmla="*/ 329 h 638"/>
                <a:gd name="T90" fmla="*/ 267 w 667"/>
                <a:gd name="T91" fmla="*/ 356 h 638"/>
                <a:gd name="T92" fmla="*/ 67 w 667"/>
                <a:gd name="T93" fmla="*/ 369 h 638"/>
                <a:gd name="T94" fmla="*/ 80 w 667"/>
                <a:gd name="T95" fmla="*/ 382 h 638"/>
                <a:gd name="T96" fmla="*/ 133 w 667"/>
                <a:gd name="T97" fmla="*/ 382 h 638"/>
                <a:gd name="T98" fmla="*/ 147 w 667"/>
                <a:gd name="T99" fmla="*/ 369 h 638"/>
                <a:gd name="T100" fmla="*/ 227 w 667"/>
                <a:gd name="T101" fmla="*/ 396 h 638"/>
                <a:gd name="T102" fmla="*/ 187 w 667"/>
                <a:gd name="T103" fmla="*/ 409 h 638"/>
                <a:gd name="T104" fmla="*/ 200 w 667"/>
                <a:gd name="T105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7" h="638">
                  <a:moveTo>
                    <a:pt x="667" y="0"/>
                  </a:moveTo>
                  <a:lnTo>
                    <a:pt x="489" y="207"/>
                  </a:lnTo>
                  <a:lnTo>
                    <a:pt x="304" y="154"/>
                  </a:lnTo>
                  <a:lnTo>
                    <a:pt x="117" y="288"/>
                  </a:lnTo>
                  <a:lnTo>
                    <a:pt x="0" y="259"/>
                  </a:lnTo>
                  <a:lnTo>
                    <a:pt x="0" y="638"/>
                  </a:lnTo>
                  <a:lnTo>
                    <a:pt x="667" y="638"/>
                  </a:lnTo>
                  <a:lnTo>
                    <a:pt x="667" y="0"/>
                  </a:lnTo>
                  <a:close/>
                  <a:moveTo>
                    <a:pt x="640" y="72"/>
                  </a:moveTo>
                  <a:lnTo>
                    <a:pt x="640" y="142"/>
                  </a:lnTo>
                  <a:lnTo>
                    <a:pt x="640" y="222"/>
                  </a:lnTo>
                  <a:lnTo>
                    <a:pt x="640" y="245"/>
                  </a:lnTo>
                  <a:lnTo>
                    <a:pt x="544" y="327"/>
                  </a:lnTo>
                  <a:lnTo>
                    <a:pt x="480" y="304"/>
                  </a:lnTo>
                  <a:cubicBezTo>
                    <a:pt x="480" y="304"/>
                    <a:pt x="480" y="303"/>
                    <a:pt x="480" y="302"/>
                  </a:cubicBezTo>
                  <a:cubicBezTo>
                    <a:pt x="480" y="295"/>
                    <a:pt x="474" y="289"/>
                    <a:pt x="467" y="289"/>
                  </a:cubicBezTo>
                  <a:cubicBezTo>
                    <a:pt x="462" y="289"/>
                    <a:pt x="458" y="291"/>
                    <a:pt x="455" y="295"/>
                  </a:cubicBezTo>
                  <a:lnTo>
                    <a:pt x="360" y="261"/>
                  </a:lnTo>
                  <a:cubicBezTo>
                    <a:pt x="360" y="254"/>
                    <a:pt x="354" y="249"/>
                    <a:pt x="347" y="249"/>
                  </a:cubicBezTo>
                  <a:cubicBezTo>
                    <a:pt x="339" y="249"/>
                    <a:pt x="333" y="255"/>
                    <a:pt x="333" y="262"/>
                  </a:cubicBezTo>
                  <a:cubicBezTo>
                    <a:pt x="333" y="269"/>
                    <a:pt x="338" y="274"/>
                    <a:pt x="344" y="275"/>
                  </a:cubicBezTo>
                  <a:lnTo>
                    <a:pt x="221" y="447"/>
                  </a:lnTo>
                  <a:lnTo>
                    <a:pt x="120" y="422"/>
                  </a:lnTo>
                  <a:cubicBezTo>
                    <a:pt x="120" y="415"/>
                    <a:pt x="114" y="409"/>
                    <a:pt x="107" y="409"/>
                  </a:cubicBezTo>
                  <a:cubicBezTo>
                    <a:pt x="102" y="409"/>
                    <a:pt x="98" y="412"/>
                    <a:pt x="95" y="416"/>
                  </a:cubicBezTo>
                  <a:lnTo>
                    <a:pt x="27" y="399"/>
                  </a:lnTo>
                  <a:lnTo>
                    <a:pt x="27" y="356"/>
                  </a:lnTo>
                  <a:cubicBezTo>
                    <a:pt x="34" y="356"/>
                    <a:pt x="40" y="350"/>
                    <a:pt x="40" y="342"/>
                  </a:cubicBezTo>
                  <a:cubicBezTo>
                    <a:pt x="40" y="335"/>
                    <a:pt x="34" y="329"/>
                    <a:pt x="27" y="329"/>
                  </a:cubicBezTo>
                  <a:lnTo>
                    <a:pt x="27" y="293"/>
                  </a:lnTo>
                  <a:lnTo>
                    <a:pt x="54" y="299"/>
                  </a:lnTo>
                  <a:cubicBezTo>
                    <a:pt x="54" y="300"/>
                    <a:pt x="53" y="301"/>
                    <a:pt x="53" y="302"/>
                  </a:cubicBezTo>
                  <a:cubicBezTo>
                    <a:pt x="53" y="310"/>
                    <a:pt x="59" y="316"/>
                    <a:pt x="67" y="316"/>
                  </a:cubicBezTo>
                  <a:cubicBezTo>
                    <a:pt x="73" y="316"/>
                    <a:pt x="78" y="312"/>
                    <a:pt x="80" y="306"/>
                  </a:cubicBezTo>
                  <a:lnTo>
                    <a:pt x="123" y="317"/>
                  </a:lnTo>
                  <a:lnTo>
                    <a:pt x="135" y="308"/>
                  </a:lnTo>
                  <a:cubicBezTo>
                    <a:pt x="137" y="313"/>
                    <a:pt x="142" y="316"/>
                    <a:pt x="147" y="316"/>
                  </a:cubicBezTo>
                  <a:cubicBezTo>
                    <a:pt x="154" y="316"/>
                    <a:pt x="160" y="310"/>
                    <a:pt x="160" y="302"/>
                  </a:cubicBezTo>
                  <a:cubicBezTo>
                    <a:pt x="160" y="299"/>
                    <a:pt x="159" y="295"/>
                    <a:pt x="156" y="293"/>
                  </a:cubicBezTo>
                  <a:lnTo>
                    <a:pt x="182" y="275"/>
                  </a:lnTo>
                  <a:cubicBezTo>
                    <a:pt x="183" y="275"/>
                    <a:pt x="185" y="276"/>
                    <a:pt x="187" y="276"/>
                  </a:cubicBezTo>
                  <a:cubicBezTo>
                    <a:pt x="194" y="276"/>
                    <a:pt x="200" y="270"/>
                    <a:pt x="200" y="262"/>
                  </a:cubicBezTo>
                  <a:cubicBezTo>
                    <a:pt x="200" y="262"/>
                    <a:pt x="200" y="262"/>
                    <a:pt x="200" y="262"/>
                  </a:cubicBezTo>
                  <a:lnTo>
                    <a:pt x="309" y="184"/>
                  </a:lnTo>
                  <a:lnTo>
                    <a:pt x="337" y="191"/>
                  </a:lnTo>
                  <a:cubicBezTo>
                    <a:pt x="340" y="194"/>
                    <a:pt x="343" y="196"/>
                    <a:pt x="347" y="196"/>
                  </a:cubicBezTo>
                  <a:cubicBezTo>
                    <a:pt x="348" y="196"/>
                    <a:pt x="349" y="195"/>
                    <a:pt x="350" y="195"/>
                  </a:cubicBezTo>
                  <a:lnTo>
                    <a:pt x="454" y="225"/>
                  </a:lnTo>
                  <a:cubicBezTo>
                    <a:pt x="455" y="231"/>
                    <a:pt x="460" y="236"/>
                    <a:pt x="467" y="236"/>
                  </a:cubicBezTo>
                  <a:cubicBezTo>
                    <a:pt x="470" y="236"/>
                    <a:pt x="474" y="234"/>
                    <a:pt x="477" y="231"/>
                  </a:cubicBezTo>
                  <a:lnTo>
                    <a:pt x="498" y="237"/>
                  </a:lnTo>
                  <a:lnTo>
                    <a:pt x="640" y="72"/>
                  </a:lnTo>
                  <a:close/>
                  <a:moveTo>
                    <a:pt x="640" y="222"/>
                  </a:moveTo>
                  <a:cubicBezTo>
                    <a:pt x="640" y="215"/>
                    <a:pt x="634" y="209"/>
                    <a:pt x="627" y="209"/>
                  </a:cubicBezTo>
                  <a:cubicBezTo>
                    <a:pt x="619" y="209"/>
                    <a:pt x="613" y="215"/>
                    <a:pt x="613" y="222"/>
                  </a:cubicBezTo>
                  <a:cubicBezTo>
                    <a:pt x="613" y="230"/>
                    <a:pt x="619" y="236"/>
                    <a:pt x="627" y="236"/>
                  </a:cubicBezTo>
                  <a:cubicBezTo>
                    <a:pt x="634" y="236"/>
                    <a:pt x="640" y="230"/>
                    <a:pt x="640" y="222"/>
                  </a:cubicBezTo>
                  <a:close/>
                  <a:moveTo>
                    <a:pt x="640" y="142"/>
                  </a:moveTo>
                  <a:cubicBezTo>
                    <a:pt x="640" y="135"/>
                    <a:pt x="634" y="129"/>
                    <a:pt x="627" y="129"/>
                  </a:cubicBezTo>
                  <a:cubicBezTo>
                    <a:pt x="619" y="129"/>
                    <a:pt x="613" y="135"/>
                    <a:pt x="613" y="142"/>
                  </a:cubicBezTo>
                  <a:cubicBezTo>
                    <a:pt x="613" y="150"/>
                    <a:pt x="619" y="156"/>
                    <a:pt x="627" y="156"/>
                  </a:cubicBezTo>
                  <a:cubicBezTo>
                    <a:pt x="634" y="156"/>
                    <a:pt x="640" y="150"/>
                    <a:pt x="640" y="142"/>
                  </a:cubicBezTo>
                  <a:close/>
                  <a:moveTo>
                    <a:pt x="587" y="169"/>
                  </a:moveTo>
                  <a:cubicBezTo>
                    <a:pt x="579" y="169"/>
                    <a:pt x="573" y="175"/>
                    <a:pt x="573" y="182"/>
                  </a:cubicBezTo>
                  <a:cubicBezTo>
                    <a:pt x="573" y="190"/>
                    <a:pt x="579" y="196"/>
                    <a:pt x="587" y="196"/>
                  </a:cubicBezTo>
                  <a:cubicBezTo>
                    <a:pt x="594" y="196"/>
                    <a:pt x="600" y="190"/>
                    <a:pt x="600" y="182"/>
                  </a:cubicBezTo>
                  <a:cubicBezTo>
                    <a:pt x="600" y="175"/>
                    <a:pt x="594" y="169"/>
                    <a:pt x="587" y="169"/>
                  </a:cubicBezTo>
                  <a:close/>
                  <a:moveTo>
                    <a:pt x="307" y="209"/>
                  </a:moveTo>
                  <a:cubicBezTo>
                    <a:pt x="299" y="209"/>
                    <a:pt x="293" y="215"/>
                    <a:pt x="293" y="222"/>
                  </a:cubicBezTo>
                  <a:cubicBezTo>
                    <a:pt x="293" y="230"/>
                    <a:pt x="299" y="236"/>
                    <a:pt x="307" y="236"/>
                  </a:cubicBezTo>
                  <a:cubicBezTo>
                    <a:pt x="314" y="236"/>
                    <a:pt x="320" y="230"/>
                    <a:pt x="320" y="222"/>
                  </a:cubicBezTo>
                  <a:cubicBezTo>
                    <a:pt x="320" y="215"/>
                    <a:pt x="314" y="209"/>
                    <a:pt x="307" y="209"/>
                  </a:cubicBezTo>
                  <a:close/>
                  <a:moveTo>
                    <a:pt x="387" y="209"/>
                  </a:moveTo>
                  <a:cubicBezTo>
                    <a:pt x="379" y="209"/>
                    <a:pt x="373" y="215"/>
                    <a:pt x="373" y="222"/>
                  </a:cubicBezTo>
                  <a:cubicBezTo>
                    <a:pt x="373" y="230"/>
                    <a:pt x="379" y="236"/>
                    <a:pt x="387" y="236"/>
                  </a:cubicBezTo>
                  <a:cubicBezTo>
                    <a:pt x="394" y="236"/>
                    <a:pt x="400" y="230"/>
                    <a:pt x="400" y="222"/>
                  </a:cubicBezTo>
                  <a:cubicBezTo>
                    <a:pt x="400" y="215"/>
                    <a:pt x="394" y="209"/>
                    <a:pt x="387" y="209"/>
                  </a:cubicBezTo>
                  <a:close/>
                  <a:moveTo>
                    <a:pt x="547" y="209"/>
                  </a:moveTo>
                  <a:cubicBezTo>
                    <a:pt x="539" y="209"/>
                    <a:pt x="533" y="215"/>
                    <a:pt x="533" y="222"/>
                  </a:cubicBezTo>
                  <a:cubicBezTo>
                    <a:pt x="533" y="230"/>
                    <a:pt x="539" y="236"/>
                    <a:pt x="547" y="236"/>
                  </a:cubicBezTo>
                  <a:cubicBezTo>
                    <a:pt x="554" y="236"/>
                    <a:pt x="560" y="230"/>
                    <a:pt x="560" y="222"/>
                  </a:cubicBezTo>
                  <a:cubicBezTo>
                    <a:pt x="560" y="215"/>
                    <a:pt x="554" y="209"/>
                    <a:pt x="547" y="209"/>
                  </a:cubicBezTo>
                  <a:close/>
                  <a:moveTo>
                    <a:pt x="267" y="249"/>
                  </a:moveTo>
                  <a:cubicBezTo>
                    <a:pt x="259" y="249"/>
                    <a:pt x="253" y="255"/>
                    <a:pt x="253" y="262"/>
                  </a:cubicBezTo>
                  <a:cubicBezTo>
                    <a:pt x="253" y="270"/>
                    <a:pt x="259" y="276"/>
                    <a:pt x="267" y="276"/>
                  </a:cubicBezTo>
                  <a:cubicBezTo>
                    <a:pt x="274" y="276"/>
                    <a:pt x="280" y="270"/>
                    <a:pt x="280" y="262"/>
                  </a:cubicBezTo>
                  <a:cubicBezTo>
                    <a:pt x="280" y="255"/>
                    <a:pt x="274" y="249"/>
                    <a:pt x="267" y="249"/>
                  </a:cubicBezTo>
                  <a:close/>
                  <a:moveTo>
                    <a:pt x="427" y="249"/>
                  </a:moveTo>
                  <a:cubicBezTo>
                    <a:pt x="419" y="249"/>
                    <a:pt x="413" y="255"/>
                    <a:pt x="413" y="262"/>
                  </a:cubicBezTo>
                  <a:cubicBezTo>
                    <a:pt x="413" y="270"/>
                    <a:pt x="419" y="276"/>
                    <a:pt x="427" y="276"/>
                  </a:cubicBezTo>
                  <a:cubicBezTo>
                    <a:pt x="434" y="276"/>
                    <a:pt x="440" y="270"/>
                    <a:pt x="440" y="262"/>
                  </a:cubicBezTo>
                  <a:cubicBezTo>
                    <a:pt x="440" y="255"/>
                    <a:pt x="434" y="249"/>
                    <a:pt x="427" y="249"/>
                  </a:cubicBezTo>
                  <a:close/>
                  <a:moveTo>
                    <a:pt x="507" y="249"/>
                  </a:moveTo>
                  <a:cubicBezTo>
                    <a:pt x="499" y="249"/>
                    <a:pt x="493" y="255"/>
                    <a:pt x="493" y="262"/>
                  </a:cubicBezTo>
                  <a:cubicBezTo>
                    <a:pt x="493" y="270"/>
                    <a:pt x="499" y="276"/>
                    <a:pt x="507" y="276"/>
                  </a:cubicBezTo>
                  <a:cubicBezTo>
                    <a:pt x="514" y="276"/>
                    <a:pt x="520" y="270"/>
                    <a:pt x="520" y="262"/>
                  </a:cubicBezTo>
                  <a:cubicBezTo>
                    <a:pt x="520" y="255"/>
                    <a:pt x="514" y="249"/>
                    <a:pt x="507" y="249"/>
                  </a:cubicBezTo>
                  <a:close/>
                  <a:moveTo>
                    <a:pt x="587" y="249"/>
                  </a:moveTo>
                  <a:cubicBezTo>
                    <a:pt x="579" y="249"/>
                    <a:pt x="573" y="255"/>
                    <a:pt x="573" y="262"/>
                  </a:cubicBezTo>
                  <a:cubicBezTo>
                    <a:pt x="573" y="270"/>
                    <a:pt x="579" y="276"/>
                    <a:pt x="587" y="276"/>
                  </a:cubicBezTo>
                  <a:cubicBezTo>
                    <a:pt x="594" y="276"/>
                    <a:pt x="600" y="270"/>
                    <a:pt x="600" y="262"/>
                  </a:cubicBezTo>
                  <a:cubicBezTo>
                    <a:pt x="600" y="255"/>
                    <a:pt x="594" y="249"/>
                    <a:pt x="587" y="249"/>
                  </a:cubicBezTo>
                  <a:close/>
                  <a:moveTo>
                    <a:pt x="640" y="280"/>
                  </a:moveTo>
                  <a:lnTo>
                    <a:pt x="640" y="611"/>
                  </a:lnTo>
                  <a:lnTo>
                    <a:pt x="27" y="611"/>
                  </a:lnTo>
                  <a:lnTo>
                    <a:pt x="27" y="426"/>
                  </a:lnTo>
                  <a:lnTo>
                    <a:pt x="232" y="477"/>
                  </a:lnTo>
                  <a:lnTo>
                    <a:pt x="365" y="292"/>
                  </a:lnTo>
                  <a:lnTo>
                    <a:pt x="550" y="357"/>
                  </a:lnTo>
                  <a:lnTo>
                    <a:pt x="640" y="280"/>
                  </a:lnTo>
                  <a:close/>
                  <a:moveTo>
                    <a:pt x="227" y="289"/>
                  </a:moveTo>
                  <a:cubicBezTo>
                    <a:pt x="219" y="289"/>
                    <a:pt x="213" y="295"/>
                    <a:pt x="213" y="302"/>
                  </a:cubicBezTo>
                  <a:cubicBezTo>
                    <a:pt x="213" y="310"/>
                    <a:pt x="219" y="316"/>
                    <a:pt x="227" y="316"/>
                  </a:cubicBezTo>
                  <a:cubicBezTo>
                    <a:pt x="234" y="316"/>
                    <a:pt x="240" y="310"/>
                    <a:pt x="240" y="302"/>
                  </a:cubicBezTo>
                  <a:cubicBezTo>
                    <a:pt x="240" y="295"/>
                    <a:pt x="234" y="289"/>
                    <a:pt x="227" y="289"/>
                  </a:cubicBezTo>
                  <a:close/>
                  <a:moveTo>
                    <a:pt x="307" y="289"/>
                  </a:moveTo>
                  <a:cubicBezTo>
                    <a:pt x="299" y="289"/>
                    <a:pt x="293" y="295"/>
                    <a:pt x="293" y="302"/>
                  </a:cubicBezTo>
                  <a:cubicBezTo>
                    <a:pt x="293" y="310"/>
                    <a:pt x="299" y="316"/>
                    <a:pt x="307" y="316"/>
                  </a:cubicBezTo>
                  <a:cubicBezTo>
                    <a:pt x="314" y="316"/>
                    <a:pt x="320" y="310"/>
                    <a:pt x="320" y="302"/>
                  </a:cubicBezTo>
                  <a:cubicBezTo>
                    <a:pt x="320" y="295"/>
                    <a:pt x="314" y="289"/>
                    <a:pt x="307" y="289"/>
                  </a:cubicBezTo>
                  <a:close/>
                  <a:moveTo>
                    <a:pt x="547" y="289"/>
                  </a:moveTo>
                  <a:cubicBezTo>
                    <a:pt x="539" y="289"/>
                    <a:pt x="533" y="295"/>
                    <a:pt x="533" y="302"/>
                  </a:cubicBezTo>
                  <a:cubicBezTo>
                    <a:pt x="533" y="310"/>
                    <a:pt x="539" y="316"/>
                    <a:pt x="547" y="316"/>
                  </a:cubicBezTo>
                  <a:cubicBezTo>
                    <a:pt x="554" y="316"/>
                    <a:pt x="560" y="310"/>
                    <a:pt x="560" y="302"/>
                  </a:cubicBezTo>
                  <a:cubicBezTo>
                    <a:pt x="560" y="295"/>
                    <a:pt x="554" y="289"/>
                    <a:pt x="547" y="289"/>
                  </a:cubicBezTo>
                  <a:close/>
                  <a:moveTo>
                    <a:pt x="107" y="329"/>
                  </a:moveTo>
                  <a:cubicBezTo>
                    <a:pt x="99" y="329"/>
                    <a:pt x="93" y="335"/>
                    <a:pt x="93" y="342"/>
                  </a:cubicBezTo>
                  <a:cubicBezTo>
                    <a:pt x="93" y="350"/>
                    <a:pt x="99" y="356"/>
                    <a:pt x="107" y="356"/>
                  </a:cubicBezTo>
                  <a:cubicBezTo>
                    <a:pt x="114" y="356"/>
                    <a:pt x="120" y="350"/>
                    <a:pt x="120" y="342"/>
                  </a:cubicBezTo>
                  <a:cubicBezTo>
                    <a:pt x="120" y="335"/>
                    <a:pt x="114" y="329"/>
                    <a:pt x="107" y="329"/>
                  </a:cubicBezTo>
                  <a:close/>
                  <a:moveTo>
                    <a:pt x="187" y="329"/>
                  </a:moveTo>
                  <a:cubicBezTo>
                    <a:pt x="179" y="329"/>
                    <a:pt x="173" y="335"/>
                    <a:pt x="173" y="342"/>
                  </a:cubicBezTo>
                  <a:cubicBezTo>
                    <a:pt x="173" y="350"/>
                    <a:pt x="179" y="356"/>
                    <a:pt x="187" y="356"/>
                  </a:cubicBezTo>
                  <a:cubicBezTo>
                    <a:pt x="194" y="356"/>
                    <a:pt x="200" y="350"/>
                    <a:pt x="200" y="342"/>
                  </a:cubicBezTo>
                  <a:cubicBezTo>
                    <a:pt x="200" y="335"/>
                    <a:pt x="194" y="329"/>
                    <a:pt x="187" y="329"/>
                  </a:cubicBezTo>
                  <a:close/>
                  <a:moveTo>
                    <a:pt x="267" y="329"/>
                  </a:moveTo>
                  <a:cubicBezTo>
                    <a:pt x="259" y="329"/>
                    <a:pt x="253" y="335"/>
                    <a:pt x="253" y="342"/>
                  </a:cubicBezTo>
                  <a:cubicBezTo>
                    <a:pt x="253" y="350"/>
                    <a:pt x="259" y="356"/>
                    <a:pt x="267" y="356"/>
                  </a:cubicBezTo>
                  <a:cubicBezTo>
                    <a:pt x="274" y="356"/>
                    <a:pt x="280" y="350"/>
                    <a:pt x="280" y="342"/>
                  </a:cubicBezTo>
                  <a:cubicBezTo>
                    <a:pt x="280" y="335"/>
                    <a:pt x="274" y="329"/>
                    <a:pt x="267" y="329"/>
                  </a:cubicBezTo>
                  <a:close/>
                  <a:moveTo>
                    <a:pt x="67" y="369"/>
                  </a:moveTo>
                  <a:cubicBezTo>
                    <a:pt x="59" y="369"/>
                    <a:pt x="53" y="375"/>
                    <a:pt x="53" y="382"/>
                  </a:cubicBezTo>
                  <a:cubicBezTo>
                    <a:pt x="53" y="390"/>
                    <a:pt x="59" y="396"/>
                    <a:pt x="67" y="396"/>
                  </a:cubicBezTo>
                  <a:cubicBezTo>
                    <a:pt x="74" y="396"/>
                    <a:pt x="80" y="390"/>
                    <a:pt x="80" y="382"/>
                  </a:cubicBezTo>
                  <a:cubicBezTo>
                    <a:pt x="80" y="375"/>
                    <a:pt x="74" y="369"/>
                    <a:pt x="67" y="369"/>
                  </a:cubicBezTo>
                  <a:close/>
                  <a:moveTo>
                    <a:pt x="147" y="369"/>
                  </a:moveTo>
                  <a:cubicBezTo>
                    <a:pt x="139" y="369"/>
                    <a:pt x="133" y="375"/>
                    <a:pt x="133" y="382"/>
                  </a:cubicBezTo>
                  <a:cubicBezTo>
                    <a:pt x="133" y="390"/>
                    <a:pt x="139" y="396"/>
                    <a:pt x="147" y="396"/>
                  </a:cubicBezTo>
                  <a:cubicBezTo>
                    <a:pt x="154" y="396"/>
                    <a:pt x="160" y="390"/>
                    <a:pt x="160" y="382"/>
                  </a:cubicBezTo>
                  <a:cubicBezTo>
                    <a:pt x="160" y="375"/>
                    <a:pt x="154" y="369"/>
                    <a:pt x="147" y="369"/>
                  </a:cubicBezTo>
                  <a:close/>
                  <a:moveTo>
                    <a:pt x="227" y="369"/>
                  </a:moveTo>
                  <a:cubicBezTo>
                    <a:pt x="219" y="369"/>
                    <a:pt x="213" y="375"/>
                    <a:pt x="213" y="382"/>
                  </a:cubicBezTo>
                  <a:cubicBezTo>
                    <a:pt x="213" y="390"/>
                    <a:pt x="219" y="396"/>
                    <a:pt x="227" y="396"/>
                  </a:cubicBezTo>
                  <a:cubicBezTo>
                    <a:pt x="234" y="396"/>
                    <a:pt x="240" y="390"/>
                    <a:pt x="240" y="382"/>
                  </a:cubicBezTo>
                  <a:cubicBezTo>
                    <a:pt x="240" y="375"/>
                    <a:pt x="234" y="369"/>
                    <a:pt x="227" y="369"/>
                  </a:cubicBezTo>
                  <a:close/>
                  <a:moveTo>
                    <a:pt x="187" y="409"/>
                  </a:moveTo>
                  <a:cubicBezTo>
                    <a:pt x="179" y="409"/>
                    <a:pt x="173" y="415"/>
                    <a:pt x="173" y="422"/>
                  </a:cubicBezTo>
                  <a:cubicBezTo>
                    <a:pt x="173" y="430"/>
                    <a:pt x="179" y="436"/>
                    <a:pt x="187" y="436"/>
                  </a:cubicBezTo>
                  <a:cubicBezTo>
                    <a:pt x="194" y="436"/>
                    <a:pt x="200" y="430"/>
                    <a:pt x="200" y="422"/>
                  </a:cubicBezTo>
                  <a:cubicBezTo>
                    <a:pt x="200" y="415"/>
                    <a:pt x="194" y="409"/>
                    <a:pt x="187" y="409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r Chart">
              <a:extLst>
                <a:ext uri="{FF2B5EF4-FFF2-40B4-BE49-F238E27FC236}">
                  <a16:creationId xmlns:a16="http://schemas.microsoft.com/office/drawing/2014/main" id="{C56A4BDF-5E18-93A9-FBCD-7CF9DD2EF1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63902" y="9730700"/>
              <a:ext cx="561926" cy="567906"/>
            </a:xfrm>
            <a:custGeom>
              <a:avLst/>
              <a:gdLst>
                <a:gd name="T0" fmla="*/ 426 w 613"/>
                <a:gd name="T1" fmla="*/ 0 h 614"/>
                <a:gd name="T2" fmla="*/ 426 w 613"/>
                <a:gd name="T3" fmla="*/ 614 h 614"/>
                <a:gd name="T4" fmla="*/ 613 w 613"/>
                <a:gd name="T5" fmla="*/ 614 h 614"/>
                <a:gd name="T6" fmla="*/ 613 w 613"/>
                <a:gd name="T7" fmla="*/ 0 h 614"/>
                <a:gd name="T8" fmla="*/ 426 w 613"/>
                <a:gd name="T9" fmla="*/ 0 h 614"/>
                <a:gd name="T10" fmla="*/ 453 w 613"/>
                <a:gd name="T11" fmla="*/ 27 h 614"/>
                <a:gd name="T12" fmla="*/ 586 w 613"/>
                <a:gd name="T13" fmla="*/ 27 h 614"/>
                <a:gd name="T14" fmla="*/ 586 w 613"/>
                <a:gd name="T15" fmla="*/ 587 h 614"/>
                <a:gd name="T16" fmla="*/ 453 w 613"/>
                <a:gd name="T17" fmla="*/ 587 h 614"/>
                <a:gd name="T18" fmla="*/ 453 w 613"/>
                <a:gd name="T19" fmla="*/ 27 h 614"/>
                <a:gd name="T20" fmla="*/ 0 w 613"/>
                <a:gd name="T21" fmla="*/ 174 h 614"/>
                <a:gd name="T22" fmla="*/ 0 w 613"/>
                <a:gd name="T23" fmla="*/ 614 h 614"/>
                <a:gd name="T24" fmla="*/ 186 w 613"/>
                <a:gd name="T25" fmla="*/ 614 h 614"/>
                <a:gd name="T26" fmla="*/ 186 w 613"/>
                <a:gd name="T27" fmla="*/ 174 h 614"/>
                <a:gd name="T28" fmla="*/ 0 w 613"/>
                <a:gd name="T29" fmla="*/ 174 h 614"/>
                <a:gd name="T30" fmla="*/ 26 w 613"/>
                <a:gd name="T31" fmla="*/ 200 h 614"/>
                <a:gd name="T32" fmla="*/ 160 w 613"/>
                <a:gd name="T33" fmla="*/ 200 h 614"/>
                <a:gd name="T34" fmla="*/ 160 w 613"/>
                <a:gd name="T35" fmla="*/ 587 h 614"/>
                <a:gd name="T36" fmla="*/ 26 w 613"/>
                <a:gd name="T37" fmla="*/ 587 h 614"/>
                <a:gd name="T38" fmla="*/ 26 w 613"/>
                <a:gd name="T39" fmla="*/ 200 h 614"/>
                <a:gd name="T40" fmla="*/ 213 w 613"/>
                <a:gd name="T41" fmla="*/ 320 h 614"/>
                <a:gd name="T42" fmla="*/ 213 w 613"/>
                <a:gd name="T43" fmla="*/ 614 h 614"/>
                <a:gd name="T44" fmla="*/ 400 w 613"/>
                <a:gd name="T45" fmla="*/ 614 h 614"/>
                <a:gd name="T46" fmla="*/ 400 w 613"/>
                <a:gd name="T47" fmla="*/ 320 h 614"/>
                <a:gd name="T48" fmla="*/ 213 w 613"/>
                <a:gd name="T49" fmla="*/ 320 h 614"/>
                <a:gd name="T50" fmla="*/ 240 w 613"/>
                <a:gd name="T51" fmla="*/ 347 h 614"/>
                <a:gd name="T52" fmla="*/ 373 w 613"/>
                <a:gd name="T53" fmla="*/ 347 h 614"/>
                <a:gd name="T54" fmla="*/ 373 w 613"/>
                <a:gd name="T55" fmla="*/ 587 h 614"/>
                <a:gd name="T56" fmla="*/ 240 w 613"/>
                <a:gd name="T57" fmla="*/ 587 h 614"/>
                <a:gd name="T58" fmla="*/ 240 w 613"/>
                <a:gd name="T59" fmla="*/ 347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3" h="614">
                  <a:moveTo>
                    <a:pt x="426" y="0"/>
                  </a:moveTo>
                  <a:lnTo>
                    <a:pt x="426" y="614"/>
                  </a:lnTo>
                  <a:lnTo>
                    <a:pt x="613" y="614"/>
                  </a:lnTo>
                  <a:lnTo>
                    <a:pt x="613" y="0"/>
                  </a:lnTo>
                  <a:lnTo>
                    <a:pt x="426" y="0"/>
                  </a:lnTo>
                  <a:close/>
                  <a:moveTo>
                    <a:pt x="453" y="27"/>
                  </a:moveTo>
                  <a:lnTo>
                    <a:pt x="586" y="27"/>
                  </a:lnTo>
                  <a:lnTo>
                    <a:pt x="586" y="587"/>
                  </a:lnTo>
                  <a:lnTo>
                    <a:pt x="453" y="587"/>
                  </a:lnTo>
                  <a:lnTo>
                    <a:pt x="453" y="27"/>
                  </a:lnTo>
                  <a:close/>
                  <a:moveTo>
                    <a:pt x="0" y="174"/>
                  </a:moveTo>
                  <a:lnTo>
                    <a:pt x="0" y="614"/>
                  </a:lnTo>
                  <a:lnTo>
                    <a:pt x="186" y="614"/>
                  </a:lnTo>
                  <a:lnTo>
                    <a:pt x="186" y="174"/>
                  </a:lnTo>
                  <a:lnTo>
                    <a:pt x="0" y="174"/>
                  </a:lnTo>
                  <a:close/>
                  <a:moveTo>
                    <a:pt x="26" y="200"/>
                  </a:moveTo>
                  <a:lnTo>
                    <a:pt x="160" y="200"/>
                  </a:lnTo>
                  <a:lnTo>
                    <a:pt x="160" y="587"/>
                  </a:lnTo>
                  <a:lnTo>
                    <a:pt x="26" y="587"/>
                  </a:lnTo>
                  <a:lnTo>
                    <a:pt x="26" y="200"/>
                  </a:lnTo>
                  <a:close/>
                  <a:moveTo>
                    <a:pt x="213" y="320"/>
                  </a:moveTo>
                  <a:lnTo>
                    <a:pt x="213" y="614"/>
                  </a:lnTo>
                  <a:lnTo>
                    <a:pt x="400" y="614"/>
                  </a:lnTo>
                  <a:lnTo>
                    <a:pt x="400" y="320"/>
                  </a:lnTo>
                  <a:lnTo>
                    <a:pt x="213" y="320"/>
                  </a:lnTo>
                  <a:close/>
                  <a:moveTo>
                    <a:pt x="240" y="347"/>
                  </a:moveTo>
                  <a:lnTo>
                    <a:pt x="373" y="347"/>
                  </a:lnTo>
                  <a:lnTo>
                    <a:pt x="373" y="587"/>
                  </a:lnTo>
                  <a:lnTo>
                    <a:pt x="240" y="587"/>
                  </a:lnTo>
                  <a:lnTo>
                    <a:pt x="240" y="34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Mind Map">
              <a:extLst>
                <a:ext uri="{FF2B5EF4-FFF2-40B4-BE49-F238E27FC236}">
                  <a16:creationId xmlns:a16="http://schemas.microsoft.com/office/drawing/2014/main" id="{79FDB626-E8AA-1AF8-1F1C-42EC09B89F9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83813" y="9730700"/>
              <a:ext cx="561926" cy="567437"/>
            </a:xfrm>
            <a:custGeom>
              <a:avLst/>
              <a:gdLst>
                <a:gd name="T0" fmla="*/ 0 w 667"/>
                <a:gd name="T1" fmla="*/ 80 h 666"/>
                <a:gd name="T2" fmla="*/ 126 w 667"/>
                <a:gd name="T3" fmla="*/ 145 h 666"/>
                <a:gd name="T4" fmla="*/ 200 w 667"/>
                <a:gd name="T5" fmla="*/ 333 h 666"/>
                <a:gd name="T6" fmla="*/ 134 w 667"/>
                <a:gd name="T7" fmla="*/ 474 h 666"/>
                <a:gd name="T8" fmla="*/ 0 w 667"/>
                <a:gd name="T9" fmla="*/ 533 h 666"/>
                <a:gd name="T10" fmla="*/ 160 w 667"/>
                <a:gd name="T11" fmla="*/ 533 h 666"/>
                <a:gd name="T12" fmla="*/ 238 w 667"/>
                <a:gd name="T13" fmla="*/ 426 h 666"/>
                <a:gd name="T14" fmla="*/ 383 w 667"/>
                <a:gd name="T15" fmla="*/ 457 h 666"/>
                <a:gd name="T16" fmla="*/ 387 w 667"/>
                <a:gd name="T17" fmla="*/ 586 h 666"/>
                <a:gd name="T18" fmla="*/ 547 w 667"/>
                <a:gd name="T19" fmla="*/ 586 h 666"/>
                <a:gd name="T20" fmla="*/ 442 w 667"/>
                <a:gd name="T21" fmla="*/ 510 h 666"/>
                <a:gd name="T22" fmla="*/ 460 w 667"/>
                <a:gd name="T23" fmla="*/ 373 h 666"/>
                <a:gd name="T24" fmla="*/ 507 w 667"/>
                <a:gd name="T25" fmla="*/ 386 h 666"/>
                <a:gd name="T26" fmla="*/ 667 w 667"/>
                <a:gd name="T27" fmla="*/ 386 h 666"/>
                <a:gd name="T28" fmla="*/ 512 w 667"/>
                <a:gd name="T29" fmla="*/ 357 h 666"/>
                <a:gd name="T30" fmla="*/ 467 w 667"/>
                <a:gd name="T31" fmla="*/ 333 h 666"/>
                <a:gd name="T32" fmla="*/ 412 w 667"/>
                <a:gd name="T33" fmla="*/ 158 h 666"/>
                <a:gd name="T34" fmla="*/ 507 w 667"/>
                <a:gd name="T35" fmla="*/ 80 h 666"/>
                <a:gd name="T36" fmla="*/ 347 w 667"/>
                <a:gd name="T37" fmla="*/ 80 h 666"/>
                <a:gd name="T38" fmla="*/ 367 w 667"/>
                <a:gd name="T39" fmla="*/ 204 h 666"/>
                <a:gd name="T40" fmla="*/ 249 w 667"/>
                <a:gd name="T41" fmla="*/ 230 h 666"/>
                <a:gd name="T42" fmla="*/ 160 w 667"/>
                <a:gd name="T43" fmla="*/ 80 h 666"/>
                <a:gd name="T44" fmla="*/ 80 w 667"/>
                <a:gd name="T45" fmla="*/ 26 h 666"/>
                <a:gd name="T46" fmla="*/ 80 w 667"/>
                <a:gd name="T47" fmla="*/ 133 h 666"/>
                <a:gd name="T48" fmla="*/ 80 w 667"/>
                <a:gd name="T49" fmla="*/ 26 h 666"/>
                <a:gd name="T50" fmla="*/ 480 w 667"/>
                <a:gd name="T51" fmla="*/ 80 h 666"/>
                <a:gd name="T52" fmla="*/ 373 w 667"/>
                <a:gd name="T53" fmla="*/ 80 h 666"/>
                <a:gd name="T54" fmla="*/ 333 w 667"/>
                <a:gd name="T55" fmla="*/ 226 h 666"/>
                <a:gd name="T56" fmla="*/ 333 w 667"/>
                <a:gd name="T57" fmla="*/ 440 h 666"/>
                <a:gd name="T58" fmla="*/ 257 w 667"/>
                <a:gd name="T59" fmla="*/ 259 h 666"/>
                <a:gd name="T60" fmla="*/ 333 w 667"/>
                <a:gd name="T61" fmla="*/ 226 h 666"/>
                <a:gd name="T62" fmla="*/ 640 w 667"/>
                <a:gd name="T63" fmla="*/ 386 h 666"/>
                <a:gd name="T64" fmla="*/ 533 w 667"/>
                <a:gd name="T65" fmla="*/ 386 h 666"/>
                <a:gd name="T66" fmla="*/ 80 w 667"/>
                <a:gd name="T67" fmla="*/ 480 h 666"/>
                <a:gd name="T68" fmla="*/ 80 w 667"/>
                <a:gd name="T69" fmla="*/ 586 h 666"/>
                <a:gd name="T70" fmla="*/ 80 w 667"/>
                <a:gd name="T71" fmla="*/ 480 h 666"/>
                <a:gd name="T72" fmla="*/ 520 w 667"/>
                <a:gd name="T73" fmla="*/ 586 h 666"/>
                <a:gd name="T74" fmla="*/ 413 w 667"/>
                <a:gd name="T75" fmla="*/ 58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7" h="666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4"/>
                    <a:pt x="36" y="160"/>
                    <a:pt x="80" y="160"/>
                  </a:cubicBezTo>
                  <a:cubicBezTo>
                    <a:pt x="97" y="160"/>
                    <a:pt x="113" y="154"/>
                    <a:pt x="126" y="145"/>
                  </a:cubicBezTo>
                  <a:lnTo>
                    <a:pt x="230" y="249"/>
                  </a:lnTo>
                  <a:cubicBezTo>
                    <a:pt x="211" y="272"/>
                    <a:pt x="200" y="301"/>
                    <a:pt x="200" y="333"/>
                  </a:cubicBezTo>
                  <a:cubicBezTo>
                    <a:pt x="200" y="359"/>
                    <a:pt x="208" y="384"/>
                    <a:pt x="221" y="405"/>
                  </a:cubicBezTo>
                  <a:lnTo>
                    <a:pt x="134" y="474"/>
                  </a:lnTo>
                  <a:cubicBezTo>
                    <a:pt x="119" y="461"/>
                    <a:pt x="101" y="453"/>
                    <a:pt x="80" y="453"/>
                  </a:cubicBezTo>
                  <a:cubicBezTo>
                    <a:pt x="36" y="453"/>
                    <a:pt x="0" y="489"/>
                    <a:pt x="0" y="533"/>
                  </a:cubicBezTo>
                  <a:cubicBezTo>
                    <a:pt x="0" y="577"/>
                    <a:pt x="36" y="613"/>
                    <a:pt x="80" y="613"/>
                  </a:cubicBezTo>
                  <a:cubicBezTo>
                    <a:pt x="124" y="613"/>
                    <a:pt x="160" y="577"/>
                    <a:pt x="160" y="533"/>
                  </a:cubicBezTo>
                  <a:cubicBezTo>
                    <a:pt x="160" y="519"/>
                    <a:pt x="157" y="506"/>
                    <a:pt x="150" y="495"/>
                  </a:cubicBezTo>
                  <a:lnTo>
                    <a:pt x="238" y="426"/>
                  </a:lnTo>
                  <a:cubicBezTo>
                    <a:pt x="262" y="451"/>
                    <a:pt x="296" y="466"/>
                    <a:pt x="333" y="466"/>
                  </a:cubicBezTo>
                  <a:cubicBezTo>
                    <a:pt x="351" y="466"/>
                    <a:pt x="368" y="463"/>
                    <a:pt x="383" y="457"/>
                  </a:cubicBezTo>
                  <a:lnTo>
                    <a:pt x="418" y="523"/>
                  </a:lnTo>
                  <a:cubicBezTo>
                    <a:pt x="399" y="537"/>
                    <a:pt x="387" y="560"/>
                    <a:pt x="387" y="586"/>
                  </a:cubicBezTo>
                  <a:cubicBezTo>
                    <a:pt x="387" y="630"/>
                    <a:pt x="423" y="666"/>
                    <a:pt x="467" y="666"/>
                  </a:cubicBezTo>
                  <a:cubicBezTo>
                    <a:pt x="511" y="666"/>
                    <a:pt x="547" y="630"/>
                    <a:pt x="547" y="586"/>
                  </a:cubicBezTo>
                  <a:cubicBezTo>
                    <a:pt x="547" y="542"/>
                    <a:pt x="511" y="506"/>
                    <a:pt x="467" y="506"/>
                  </a:cubicBezTo>
                  <a:cubicBezTo>
                    <a:pt x="458" y="506"/>
                    <a:pt x="450" y="508"/>
                    <a:pt x="442" y="510"/>
                  </a:cubicBezTo>
                  <a:lnTo>
                    <a:pt x="407" y="444"/>
                  </a:lnTo>
                  <a:cubicBezTo>
                    <a:pt x="432" y="427"/>
                    <a:pt x="451" y="403"/>
                    <a:pt x="460" y="373"/>
                  </a:cubicBezTo>
                  <a:lnTo>
                    <a:pt x="507" y="383"/>
                  </a:lnTo>
                  <a:cubicBezTo>
                    <a:pt x="507" y="384"/>
                    <a:pt x="507" y="385"/>
                    <a:pt x="507" y="386"/>
                  </a:cubicBezTo>
                  <a:cubicBezTo>
                    <a:pt x="507" y="430"/>
                    <a:pt x="543" y="466"/>
                    <a:pt x="587" y="466"/>
                  </a:cubicBezTo>
                  <a:cubicBezTo>
                    <a:pt x="631" y="466"/>
                    <a:pt x="667" y="430"/>
                    <a:pt x="667" y="386"/>
                  </a:cubicBezTo>
                  <a:cubicBezTo>
                    <a:pt x="667" y="342"/>
                    <a:pt x="631" y="306"/>
                    <a:pt x="587" y="306"/>
                  </a:cubicBezTo>
                  <a:cubicBezTo>
                    <a:pt x="553" y="306"/>
                    <a:pt x="524" y="327"/>
                    <a:pt x="512" y="357"/>
                  </a:cubicBezTo>
                  <a:lnTo>
                    <a:pt x="466" y="347"/>
                  </a:lnTo>
                  <a:cubicBezTo>
                    <a:pt x="467" y="343"/>
                    <a:pt x="467" y="338"/>
                    <a:pt x="467" y="333"/>
                  </a:cubicBezTo>
                  <a:cubicBezTo>
                    <a:pt x="467" y="280"/>
                    <a:pt x="436" y="235"/>
                    <a:pt x="392" y="213"/>
                  </a:cubicBezTo>
                  <a:lnTo>
                    <a:pt x="412" y="158"/>
                  </a:lnTo>
                  <a:cubicBezTo>
                    <a:pt x="417" y="159"/>
                    <a:pt x="422" y="160"/>
                    <a:pt x="427" y="160"/>
                  </a:cubicBezTo>
                  <a:cubicBezTo>
                    <a:pt x="471" y="160"/>
                    <a:pt x="507" y="124"/>
                    <a:pt x="507" y="80"/>
                  </a:cubicBezTo>
                  <a:cubicBezTo>
                    <a:pt x="507" y="36"/>
                    <a:pt x="471" y="0"/>
                    <a:pt x="427" y="0"/>
                  </a:cubicBezTo>
                  <a:cubicBezTo>
                    <a:pt x="383" y="0"/>
                    <a:pt x="347" y="36"/>
                    <a:pt x="347" y="80"/>
                  </a:cubicBezTo>
                  <a:cubicBezTo>
                    <a:pt x="347" y="109"/>
                    <a:pt x="363" y="135"/>
                    <a:pt x="387" y="149"/>
                  </a:cubicBezTo>
                  <a:lnTo>
                    <a:pt x="367" y="204"/>
                  </a:lnTo>
                  <a:cubicBezTo>
                    <a:pt x="356" y="201"/>
                    <a:pt x="345" y="200"/>
                    <a:pt x="333" y="200"/>
                  </a:cubicBezTo>
                  <a:cubicBezTo>
                    <a:pt x="302" y="200"/>
                    <a:pt x="272" y="211"/>
                    <a:pt x="249" y="230"/>
                  </a:cubicBezTo>
                  <a:lnTo>
                    <a:pt x="145" y="126"/>
                  </a:lnTo>
                  <a:cubicBezTo>
                    <a:pt x="155" y="113"/>
                    <a:pt x="160" y="97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80" y="26"/>
                  </a:moveTo>
                  <a:cubicBezTo>
                    <a:pt x="110" y="26"/>
                    <a:pt x="133" y="50"/>
                    <a:pt x="133" y="80"/>
                  </a:cubicBezTo>
                  <a:cubicBezTo>
                    <a:pt x="133" y="109"/>
                    <a:pt x="110" y="133"/>
                    <a:pt x="80" y="133"/>
                  </a:cubicBezTo>
                  <a:cubicBezTo>
                    <a:pt x="51" y="133"/>
                    <a:pt x="27" y="109"/>
                    <a:pt x="27" y="80"/>
                  </a:cubicBezTo>
                  <a:cubicBezTo>
                    <a:pt x="27" y="50"/>
                    <a:pt x="51" y="26"/>
                    <a:pt x="80" y="26"/>
                  </a:cubicBezTo>
                  <a:close/>
                  <a:moveTo>
                    <a:pt x="427" y="26"/>
                  </a:moveTo>
                  <a:cubicBezTo>
                    <a:pt x="456" y="26"/>
                    <a:pt x="480" y="50"/>
                    <a:pt x="480" y="80"/>
                  </a:cubicBezTo>
                  <a:cubicBezTo>
                    <a:pt x="480" y="109"/>
                    <a:pt x="456" y="133"/>
                    <a:pt x="427" y="133"/>
                  </a:cubicBezTo>
                  <a:cubicBezTo>
                    <a:pt x="397" y="133"/>
                    <a:pt x="373" y="109"/>
                    <a:pt x="373" y="80"/>
                  </a:cubicBezTo>
                  <a:cubicBezTo>
                    <a:pt x="373" y="50"/>
                    <a:pt x="397" y="26"/>
                    <a:pt x="427" y="26"/>
                  </a:cubicBezTo>
                  <a:close/>
                  <a:moveTo>
                    <a:pt x="333" y="226"/>
                  </a:moveTo>
                  <a:cubicBezTo>
                    <a:pt x="393" y="226"/>
                    <a:pt x="440" y="274"/>
                    <a:pt x="440" y="333"/>
                  </a:cubicBezTo>
                  <a:cubicBezTo>
                    <a:pt x="440" y="392"/>
                    <a:pt x="393" y="440"/>
                    <a:pt x="333" y="440"/>
                  </a:cubicBezTo>
                  <a:cubicBezTo>
                    <a:pt x="274" y="440"/>
                    <a:pt x="227" y="392"/>
                    <a:pt x="227" y="333"/>
                  </a:cubicBezTo>
                  <a:cubicBezTo>
                    <a:pt x="227" y="304"/>
                    <a:pt x="238" y="278"/>
                    <a:pt x="257" y="259"/>
                  </a:cubicBezTo>
                  <a:cubicBezTo>
                    <a:pt x="258" y="258"/>
                    <a:pt x="259" y="257"/>
                    <a:pt x="259" y="256"/>
                  </a:cubicBezTo>
                  <a:cubicBezTo>
                    <a:pt x="278" y="238"/>
                    <a:pt x="305" y="226"/>
                    <a:pt x="333" y="226"/>
                  </a:cubicBezTo>
                  <a:close/>
                  <a:moveTo>
                    <a:pt x="587" y="333"/>
                  </a:moveTo>
                  <a:cubicBezTo>
                    <a:pt x="616" y="333"/>
                    <a:pt x="640" y="357"/>
                    <a:pt x="640" y="386"/>
                  </a:cubicBezTo>
                  <a:cubicBezTo>
                    <a:pt x="640" y="416"/>
                    <a:pt x="616" y="440"/>
                    <a:pt x="587" y="440"/>
                  </a:cubicBezTo>
                  <a:cubicBezTo>
                    <a:pt x="557" y="440"/>
                    <a:pt x="533" y="416"/>
                    <a:pt x="533" y="386"/>
                  </a:cubicBezTo>
                  <a:cubicBezTo>
                    <a:pt x="533" y="357"/>
                    <a:pt x="557" y="333"/>
                    <a:pt x="587" y="333"/>
                  </a:cubicBezTo>
                  <a:close/>
                  <a:moveTo>
                    <a:pt x="80" y="480"/>
                  </a:moveTo>
                  <a:cubicBezTo>
                    <a:pt x="110" y="480"/>
                    <a:pt x="133" y="503"/>
                    <a:pt x="133" y="533"/>
                  </a:cubicBezTo>
                  <a:cubicBezTo>
                    <a:pt x="133" y="563"/>
                    <a:pt x="110" y="586"/>
                    <a:pt x="80" y="586"/>
                  </a:cubicBezTo>
                  <a:cubicBezTo>
                    <a:pt x="51" y="586"/>
                    <a:pt x="27" y="563"/>
                    <a:pt x="27" y="533"/>
                  </a:cubicBezTo>
                  <a:cubicBezTo>
                    <a:pt x="27" y="503"/>
                    <a:pt x="51" y="480"/>
                    <a:pt x="80" y="480"/>
                  </a:cubicBezTo>
                  <a:close/>
                  <a:moveTo>
                    <a:pt x="467" y="533"/>
                  </a:moveTo>
                  <a:cubicBezTo>
                    <a:pt x="496" y="533"/>
                    <a:pt x="520" y="557"/>
                    <a:pt x="520" y="586"/>
                  </a:cubicBezTo>
                  <a:cubicBezTo>
                    <a:pt x="520" y="616"/>
                    <a:pt x="496" y="640"/>
                    <a:pt x="467" y="640"/>
                  </a:cubicBezTo>
                  <a:cubicBezTo>
                    <a:pt x="437" y="640"/>
                    <a:pt x="413" y="616"/>
                    <a:pt x="413" y="586"/>
                  </a:cubicBezTo>
                  <a:cubicBezTo>
                    <a:pt x="413" y="557"/>
                    <a:pt x="437" y="533"/>
                    <a:pt x="467" y="53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itcoin">
              <a:extLst>
                <a:ext uri="{FF2B5EF4-FFF2-40B4-BE49-F238E27FC236}">
                  <a16:creationId xmlns:a16="http://schemas.microsoft.com/office/drawing/2014/main" id="{35E4F969-9844-E363-6DE2-A112EA34B7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03724" y="9730700"/>
              <a:ext cx="353484" cy="567438"/>
            </a:xfrm>
            <a:custGeom>
              <a:avLst/>
              <a:gdLst>
                <a:gd name="T0" fmla="*/ 67 w 251"/>
                <a:gd name="T1" fmla="*/ 0 h 400"/>
                <a:gd name="T2" fmla="*/ 67 w 251"/>
                <a:gd name="T3" fmla="*/ 40 h 400"/>
                <a:gd name="T4" fmla="*/ 0 w 251"/>
                <a:gd name="T5" fmla="*/ 40 h 400"/>
                <a:gd name="T6" fmla="*/ 0 w 251"/>
                <a:gd name="T7" fmla="*/ 360 h 400"/>
                <a:gd name="T8" fmla="*/ 67 w 251"/>
                <a:gd name="T9" fmla="*/ 360 h 400"/>
                <a:gd name="T10" fmla="*/ 67 w 251"/>
                <a:gd name="T11" fmla="*/ 400 h 400"/>
                <a:gd name="T12" fmla="*/ 93 w 251"/>
                <a:gd name="T13" fmla="*/ 400 h 400"/>
                <a:gd name="T14" fmla="*/ 93 w 251"/>
                <a:gd name="T15" fmla="*/ 360 h 400"/>
                <a:gd name="T16" fmla="*/ 120 w 251"/>
                <a:gd name="T17" fmla="*/ 360 h 400"/>
                <a:gd name="T18" fmla="*/ 120 w 251"/>
                <a:gd name="T19" fmla="*/ 400 h 400"/>
                <a:gd name="T20" fmla="*/ 147 w 251"/>
                <a:gd name="T21" fmla="*/ 400 h 400"/>
                <a:gd name="T22" fmla="*/ 147 w 251"/>
                <a:gd name="T23" fmla="*/ 360 h 400"/>
                <a:gd name="T24" fmla="*/ 251 w 251"/>
                <a:gd name="T25" fmla="*/ 269 h 400"/>
                <a:gd name="T26" fmla="*/ 183 w 251"/>
                <a:gd name="T27" fmla="*/ 192 h 400"/>
                <a:gd name="T28" fmla="*/ 183 w 251"/>
                <a:gd name="T29" fmla="*/ 191 h 400"/>
                <a:gd name="T30" fmla="*/ 239 w 251"/>
                <a:gd name="T31" fmla="*/ 119 h 400"/>
                <a:gd name="T32" fmla="*/ 147 w 251"/>
                <a:gd name="T33" fmla="*/ 40 h 400"/>
                <a:gd name="T34" fmla="*/ 147 w 251"/>
                <a:gd name="T35" fmla="*/ 0 h 400"/>
                <a:gd name="T36" fmla="*/ 120 w 251"/>
                <a:gd name="T37" fmla="*/ 0 h 400"/>
                <a:gd name="T38" fmla="*/ 120 w 251"/>
                <a:gd name="T39" fmla="*/ 40 h 400"/>
                <a:gd name="T40" fmla="*/ 93 w 251"/>
                <a:gd name="T41" fmla="*/ 40 h 400"/>
                <a:gd name="T42" fmla="*/ 93 w 251"/>
                <a:gd name="T43" fmla="*/ 0 h 400"/>
                <a:gd name="T44" fmla="*/ 67 w 251"/>
                <a:gd name="T45" fmla="*/ 0 h 400"/>
                <a:gd name="T46" fmla="*/ 31 w 251"/>
                <a:gd name="T47" fmla="*/ 65 h 400"/>
                <a:gd name="T48" fmla="*/ 136 w 251"/>
                <a:gd name="T49" fmla="*/ 65 h 400"/>
                <a:gd name="T50" fmla="*/ 208 w 251"/>
                <a:gd name="T51" fmla="*/ 125 h 400"/>
                <a:gd name="T52" fmla="*/ 204 w 251"/>
                <a:gd name="T53" fmla="*/ 147 h 400"/>
                <a:gd name="T54" fmla="*/ 191 w 251"/>
                <a:gd name="T55" fmla="*/ 164 h 400"/>
                <a:gd name="T56" fmla="*/ 168 w 251"/>
                <a:gd name="T57" fmla="*/ 176 h 400"/>
                <a:gd name="T58" fmla="*/ 136 w 251"/>
                <a:gd name="T59" fmla="*/ 180 h 400"/>
                <a:gd name="T60" fmla="*/ 31 w 251"/>
                <a:gd name="T61" fmla="*/ 180 h 400"/>
                <a:gd name="T62" fmla="*/ 31 w 251"/>
                <a:gd name="T63" fmla="*/ 65 h 400"/>
                <a:gd name="T64" fmla="*/ 31 w 251"/>
                <a:gd name="T65" fmla="*/ 207 h 400"/>
                <a:gd name="T66" fmla="*/ 136 w 251"/>
                <a:gd name="T67" fmla="*/ 207 h 400"/>
                <a:gd name="T68" fmla="*/ 199 w 251"/>
                <a:gd name="T69" fmla="*/ 223 h 400"/>
                <a:gd name="T70" fmla="*/ 220 w 251"/>
                <a:gd name="T71" fmla="*/ 269 h 400"/>
                <a:gd name="T72" fmla="*/ 213 w 251"/>
                <a:gd name="T73" fmla="*/ 301 h 400"/>
                <a:gd name="T74" fmla="*/ 195 w 251"/>
                <a:gd name="T75" fmla="*/ 321 h 400"/>
                <a:gd name="T76" fmla="*/ 168 w 251"/>
                <a:gd name="T77" fmla="*/ 332 h 400"/>
                <a:gd name="T78" fmla="*/ 136 w 251"/>
                <a:gd name="T79" fmla="*/ 335 h 400"/>
                <a:gd name="T80" fmla="*/ 31 w 251"/>
                <a:gd name="T81" fmla="*/ 335 h 400"/>
                <a:gd name="T82" fmla="*/ 31 w 251"/>
                <a:gd name="T83" fmla="*/ 20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1" h="400">
                  <a:moveTo>
                    <a:pt x="67" y="0"/>
                  </a:moveTo>
                  <a:lnTo>
                    <a:pt x="67" y="40"/>
                  </a:lnTo>
                  <a:lnTo>
                    <a:pt x="0" y="40"/>
                  </a:lnTo>
                  <a:lnTo>
                    <a:pt x="0" y="360"/>
                  </a:lnTo>
                  <a:lnTo>
                    <a:pt x="67" y="360"/>
                  </a:lnTo>
                  <a:lnTo>
                    <a:pt x="67" y="400"/>
                  </a:lnTo>
                  <a:lnTo>
                    <a:pt x="93" y="400"/>
                  </a:lnTo>
                  <a:lnTo>
                    <a:pt x="93" y="360"/>
                  </a:lnTo>
                  <a:lnTo>
                    <a:pt x="120" y="360"/>
                  </a:lnTo>
                  <a:lnTo>
                    <a:pt x="120" y="400"/>
                  </a:lnTo>
                  <a:lnTo>
                    <a:pt x="147" y="400"/>
                  </a:lnTo>
                  <a:lnTo>
                    <a:pt x="147" y="360"/>
                  </a:lnTo>
                  <a:cubicBezTo>
                    <a:pt x="177" y="359"/>
                    <a:pt x="251" y="350"/>
                    <a:pt x="251" y="269"/>
                  </a:cubicBezTo>
                  <a:cubicBezTo>
                    <a:pt x="251" y="213"/>
                    <a:pt x="203" y="195"/>
                    <a:pt x="183" y="192"/>
                  </a:cubicBezTo>
                  <a:lnTo>
                    <a:pt x="183" y="191"/>
                  </a:lnTo>
                  <a:cubicBezTo>
                    <a:pt x="192" y="188"/>
                    <a:pt x="239" y="173"/>
                    <a:pt x="239" y="119"/>
                  </a:cubicBezTo>
                  <a:cubicBezTo>
                    <a:pt x="239" y="50"/>
                    <a:pt x="174" y="41"/>
                    <a:pt x="147" y="40"/>
                  </a:cubicBezTo>
                  <a:lnTo>
                    <a:pt x="147" y="0"/>
                  </a:lnTo>
                  <a:lnTo>
                    <a:pt x="120" y="0"/>
                  </a:lnTo>
                  <a:lnTo>
                    <a:pt x="120" y="40"/>
                  </a:lnTo>
                  <a:lnTo>
                    <a:pt x="93" y="40"/>
                  </a:lnTo>
                  <a:lnTo>
                    <a:pt x="93" y="0"/>
                  </a:lnTo>
                  <a:lnTo>
                    <a:pt x="67" y="0"/>
                  </a:lnTo>
                  <a:close/>
                  <a:moveTo>
                    <a:pt x="31" y="65"/>
                  </a:moveTo>
                  <a:lnTo>
                    <a:pt x="136" y="65"/>
                  </a:lnTo>
                  <a:cubicBezTo>
                    <a:pt x="184" y="65"/>
                    <a:pt x="208" y="85"/>
                    <a:pt x="208" y="125"/>
                  </a:cubicBezTo>
                  <a:cubicBezTo>
                    <a:pt x="208" y="133"/>
                    <a:pt x="207" y="140"/>
                    <a:pt x="204" y="147"/>
                  </a:cubicBezTo>
                  <a:cubicBezTo>
                    <a:pt x="201" y="153"/>
                    <a:pt x="196" y="159"/>
                    <a:pt x="191" y="164"/>
                  </a:cubicBezTo>
                  <a:cubicBezTo>
                    <a:pt x="184" y="169"/>
                    <a:pt x="177" y="173"/>
                    <a:pt x="168" y="176"/>
                  </a:cubicBezTo>
                  <a:cubicBezTo>
                    <a:pt x="159" y="179"/>
                    <a:pt x="148" y="180"/>
                    <a:pt x="136" y="180"/>
                  </a:cubicBezTo>
                  <a:lnTo>
                    <a:pt x="31" y="180"/>
                  </a:lnTo>
                  <a:lnTo>
                    <a:pt x="31" y="65"/>
                  </a:lnTo>
                  <a:close/>
                  <a:moveTo>
                    <a:pt x="31" y="207"/>
                  </a:moveTo>
                  <a:lnTo>
                    <a:pt x="136" y="207"/>
                  </a:lnTo>
                  <a:cubicBezTo>
                    <a:pt x="163" y="207"/>
                    <a:pt x="184" y="212"/>
                    <a:pt x="199" y="223"/>
                  </a:cubicBezTo>
                  <a:cubicBezTo>
                    <a:pt x="213" y="233"/>
                    <a:pt x="220" y="249"/>
                    <a:pt x="220" y="269"/>
                  </a:cubicBezTo>
                  <a:cubicBezTo>
                    <a:pt x="220" y="283"/>
                    <a:pt x="217" y="293"/>
                    <a:pt x="213" y="301"/>
                  </a:cubicBezTo>
                  <a:cubicBezTo>
                    <a:pt x="208" y="309"/>
                    <a:pt x="203" y="316"/>
                    <a:pt x="195" y="321"/>
                  </a:cubicBezTo>
                  <a:cubicBezTo>
                    <a:pt x="187" y="327"/>
                    <a:pt x="179" y="331"/>
                    <a:pt x="168" y="332"/>
                  </a:cubicBezTo>
                  <a:cubicBezTo>
                    <a:pt x="159" y="333"/>
                    <a:pt x="148" y="335"/>
                    <a:pt x="136" y="335"/>
                  </a:cubicBezTo>
                  <a:lnTo>
                    <a:pt x="31" y="335"/>
                  </a:lnTo>
                  <a:lnTo>
                    <a:pt x="31" y="20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Processor">
              <a:extLst>
                <a:ext uri="{FF2B5EF4-FFF2-40B4-BE49-F238E27FC236}">
                  <a16:creationId xmlns:a16="http://schemas.microsoft.com/office/drawing/2014/main" id="{EBB93BF3-8C54-BEFC-EBFA-93A94A4AAD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15193" y="9730699"/>
              <a:ext cx="572944" cy="567437"/>
            </a:xfrm>
            <a:custGeom>
              <a:avLst/>
              <a:gdLst>
                <a:gd name="T0" fmla="*/ 165 w 677"/>
                <a:gd name="T1" fmla="*/ 14 h 672"/>
                <a:gd name="T2" fmla="*/ 192 w 677"/>
                <a:gd name="T3" fmla="*/ 54 h 672"/>
                <a:gd name="T4" fmla="*/ 178 w 677"/>
                <a:gd name="T5" fmla="*/ 0 h 672"/>
                <a:gd name="T6" fmla="*/ 272 w 677"/>
                <a:gd name="T7" fmla="*/ 14 h 672"/>
                <a:gd name="T8" fmla="*/ 298 w 677"/>
                <a:gd name="T9" fmla="*/ 54 h 672"/>
                <a:gd name="T10" fmla="*/ 285 w 677"/>
                <a:gd name="T11" fmla="*/ 0 h 672"/>
                <a:gd name="T12" fmla="*/ 378 w 677"/>
                <a:gd name="T13" fmla="*/ 14 h 672"/>
                <a:gd name="T14" fmla="*/ 405 w 677"/>
                <a:gd name="T15" fmla="*/ 54 h 672"/>
                <a:gd name="T16" fmla="*/ 392 w 677"/>
                <a:gd name="T17" fmla="*/ 0 h 672"/>
                <a:gd name="T18" fmla="*/ 485 w 677"/>
                <a:gd name="T19" fmla="*/ 14 h 672"/>
                <a:gd name="T20" fmla="*/ 512 w 677"/>
                <a:gd name="T21" fmla="*/ 54 h 672"/>
                <a:gd name="T22" fmla="*/ 498 w 677"/>
                <a:gd name="T23" fmla="*/ 0 h 672"/>
                <a:gd name="T24" fmla="*/ 72 w 677"/>
                <a:gd name="T25" fmla="*/ 110 h 672"/>
                <a:gd name="T26" fmla="*/ 115 w 677"/>
                <a:gd name="T27" fmla="*/ 600 h 672"/>
                <a:gd name="T28" fmla="*/ 605 w 677"/>
                <a:gd name="T29" fmla="*/ 557 h 672"/>
                <a:gd name="T30" fmla="*/ 562 w 677"/>
                <a:gd name="T31" fmla="*/ 67 h 672"/>
                <a:gd name="T32" fmla="*/ 115 w 677"/>
                <a:gd name="T33" fmla="*/ 94 h 672"/>
                <a:gd name="T34" fmla="*/ 578 w 677"/>
                <a:gd name="T35" fmla="*/ 110 h 672"/>
                <a:gd name="T36" fmla="*/ 562 w 677"/>
                <a:gd name="T37" fmla="*/ 574 h 672"/>
                <a:gd name="T38" fmla="*/ 98 w 677"/>
                <a:gd name="T39" fmla="*/ 557 h 672"/>
                <a:gd name="T40" fmla="*/ 115 w 677"/>
                <a:gd name="T41" fmla="*/ 94 h 672"/>
                <a:gd name="T42" fmla="*/ 138 w 677"/>
                <a:gd name="T43" fmla="*/ 160 h 672"/>
                <a:gd name="T44" fmla="*/ 192 w 677"/>
                <a:gd name="T45" fmla="*/ 160 h 672"/>
                <a:gd name="T46" fmla="*/ 18 w 677"/>
                <a:gd name="T47" fmla="*/ 160 h 672"/>
                <a:gd name="T48" fmla="*/ 58 w 677"/>
                <a:gd name="T49" fmla="*/ 187 h 672"/>
                <a:gd name="T50" fmla="*/ 18 w 677"/>
                <a:gd name="T51" fmla="*/ 160 h 672"/>
                <a:gd name="T52" fmla="*/ 618 w 677"/>
                <a:gd name="T53" fmla="*/ 187 h 672"/>
                <a:gd name="T54" fmla="*/ 658 w 677"/>
                <a:gd name="T55" fmla="*/ 160 h 672"/>
                <a:gd name="T56" fmla="*/ 18 w 677"/>
                <a:gd name="T57" fmla="*/ 267 h 672"/>
                <a:gd name="T58" fmla="*/ 58 w 677"/>
                <a:gd name="T59" fmla="*/ 294 h 672"/>
                <a:gd name="T60" fmla="*/ 18 w 677"/>
                <a:gd name="T61" fmla="*/ 267 h 672"/>
                <a:gd name="T62" fmla="*/ 618 w 677"/>
                <a:gd name="T63" fmla="*/ 294 h 672"/>
                <a:gd name="T64" fmla="*/ 658 w 677"/>
                <a:gd name="T65" fmla="*/ 267 h 672"/>
                <a:gd name="T66" fmla="*/ 18 w 677"/>
                <a:gd name="T67" fmla="*/ 374 h 672"/>
                <a:gd name="T68" fmla="*/ 58 w 677"/>
                <a:gd name="T69" fmla="*/ 400 h 672"/>
                <a:gd name="T70" fmla="*/ 18 w 677"/>
                <a:gd name="T71" fmla="*/ 374 h 672"/>
                <a:gd name="T72" fmla="*/ 618 w 677"/>
                <a:gd name="T73" fmla="*/ 400 h 672"/>
                <a:gd name="T74" fmla="*/ 658 w 677"/>
                <a:gd name="T75" fmla="*/ 374 h 672"/>
                <a:gd name="T76" fmla="*/ 18 w 677"/>
                <a:gd name="T77" fmla="*/ 480 h 672"/>
                <a:gd name="T78" fmla="*/ 58 w 677"/>
                <a:gd name="T79" fmla="*/ 507 h 672"/>
                <a:gd name="T80" fmla="*/ 18 w 677"/>
                <a:gd name="T81" fmla="*/ 480 h 672"/>
                <a:gd name="T82" fmla="*/ 485 w 677"/>
                <a:gd name="T83" fmla="*/ 507 h 672"/>
                <a:gd name="T84" fmla="*/ 538 w 677"/>
                <a:gd name="T85" fmla="*/ 507 h 672"/>
                <a:gd name="T86" fmla="*/ 618 w 677"/>
                <a:gd name="T87" fmla="*/ 480 h 672"/>
                <a:gd name="T88" fmla="*/ 658 w 677"/>
                <a:gd name="T89" fmla="*/ 507 h 672"/>
                <a:gd name="T90" fmla="*/ 618 w 677"/>
                <a:gd name="T91" fmla="*/ 480 h 672"/>
                <a:gd name="T92" fmla="*/ 165 w 677"/>
                <a:gd name="T93" fmla="*/ 654 h 672"/>
                <a:gd name="T94" fmla="*/ 192 w 677"/>
                <a:gd name="T95" fmla="*/ 614 h 672"/>
                <a:gd name="T96" fmla="*/ 272 w 677"/>
                <a:gd name="T97" fmla="*/ 614 h 672"/>
                <a:gd name="T98" fmla="*/ 298 w 677"/>
                <a:gd name="T99" fmla="*/ 654 h 672"/>
                <a:gd name="T100" fmla="*/ 272 w 677"/>
                <a:gd name="T101" fmla="*/ 614 h 672"/>
                <a:gd name="T102" fmla="*/ 378 w 677"/>
                <a:gd name="T103" fmla="*/ 654 h 672"/>
                <a:gd name="T104" fmla="*/ 405 w 677"/>
                <a:gd name="T105" fmla="*/ 614 h 672"/>
                <a:gd name="T106" fmla="*/ 485 w 677"/>
                <a:gd name="T107" fmla="*/ 614 h 672"/>
                <a:gd name="T108" fmla="*/ 512 w 677"/>
                <a:gd name="T109" fmla="*/ 654 h 672"/>
                <a:gd name="T110" fmla="*/ 485 w 677"/>
                <a:gd name="T111" fmla="*/ 614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7" h="672">
                  <a:moveTo>
                    <a:pt x="178" y="0"/>
                  </a:moveTo>
                  <a:cubicBezTo>
                    <a:pt x="171" y="0"/>
                    <a:pt x="165" y="6"/>
                    <a:pt x="165" y="14"/>
                  </a:cubicBezTo>
                  <a:lnTo>
                    <a:pt x="165" y="54"/>
                  </a:lnTo>
                  <a:lnTo>
                    <a:pt x="192" y="54"/>
                  </a:lnTo>
                  <a:lnTo>
                    <a:pt x="192" y="14"/>
                  </a:lnTo>
                  <a:cubicBezTo>
                    <a:pt x="192" y="6"/>
                    <a:pt x="186" y="0"/>
                    <a:pt x="178" y="0"/>
                  </a:cubicBezTo>
                  <a:close/>
                  <a:moveTo>
                    <a:pt x="285" y="0"/>
                  </a:moveTo>
                  <a:cubicBezTo>
                    <a:pt x="278" y="0"/>
                    <a:pt x="272" y="6"/>
                    <a:pt x="272" y="14"/>
                  </a:cubicBezTo>
                  <a:lnTo>
                    <a:pt x="272" y="54"/>
                  </a:lnTo>
                  <a:lnTo>
                    <a:pt x="298" y="54"/>
                  </a:lnTo>
                  <a:lnTo>
                    <a:pt x="298" y="14"/>
                  </a:lnTo>
                  <a:cubicBezTo>
                    <a:pt x="299" y="6"/>
                    <a:pt x="292" y="0"/>
                    <a:pt x="285" y="0"/>
                  </a:cubicBezTo>
                  <a:close/>
                  <a:moveTo>
                    <a:pt x="392" y="0"/>
                  </a:moveTo>
                  <a:cubicBezTo>
                    <a:pt x="384" y="0"/>
                    <a:pt x="378" y="6"/>
                    <a:pt x="378" y="14"/>
                  </a:cubicBezTo>
                  <a:lnTo>
                    <a:pt x="378" y="54"/>
                  </a:lnTo>
                  <a:lnTo>
                    <a:pt x="405" y="54"/>
                  </a:lnTo>
                  <a:lnTo>
                    <a:pt x="405" y="14"/>
                  </a:lnTo>
                  <a:cubicBezTo>
                    <a:pt x="405" y="6"/>
                    <a:pt x="399" y="0"/>
                    <a:pt x="392" y="0"/>
                  </a:cubicBezTo>
                  <a:close/>
                  <a:moveTo>
                    <a:pt x="498" y="0"/>
                  </a:moveTo>
                  <a:cubicBezTo>
                    <a:pt x="491" y="0"/>
                    <a:pt x="485" y="6"/>
                    <a:pt x="485" y="14"/>
                  </a:cubicBezTo>
                  <a:lnTo>
                    <a:pt x="485" y="54"/>
                  </a:lnTo>
                  <a:lnTo>
                    <a:pt x="512" y="54"/>
                  </a:lnTo>
                  <a:lnTo>
                    <a:pt x="512" y="14"/>
                  </a:lnTo>
                  <a:cubicBezTo>
                    <a:pt x="512" y="6"/>
                    <a:pt x="506" y="0"/>
                    <a:pt x="498" y="0"/>
                  </a:cubicBezTo>
                  <a:close/>
                  <a:moveTo>
                    <a:pt x="115" y="67"/>
                  </a:moveTo>
                  <a:cubicBezTo>
                    <a:pt x="91" y="67"/>
                    <a:pt x="72" y="86"/>
                    <a:pt x="72" y="110"/>
                  </a:cubicBezTo>
                  <a:lnTo>
                    <a:pt x="72" y="557"/>
                  </a:lnTo>
                  <a:cubicBezTo>
                    <a:pt x="72" y="581"/>
                    <a:pt x="91" y="600"/>
                    <a:pt x="115" y="600"/>
                  </a:cubicBezTo>
                  <a:lnTo>
                    <a:pt x="562" y="600"/>
                  </a:lnTo>
                  <a:cubicBezTo>
                    <a:pt x="585" y="600"/>
                    <a:pt x="605" y="581"/>
                    <a:pt x="605" y="557"/>
                  </a:cubicBezTo>
                  <a:lnTo>
                    <a:pt x="605" y="110"/>
                  </a:lnTo>
                  <a:cubicBezTo>
                    <a:pt x="605" y="86"/>
                    <a:pt x="585" y="67"/>
                    <a:pt x="562" y="67"/>
                  </a:cubicBezTo>
                  <a:lnTo>
                    <a:pt x="115" y="67"/>
                  </a:lnTo>
                  <a:close/>
                  <a:moveTo>
                    <a:pt x="115" y="94"/>
                  </a:moveTo>
                  <a:lnTo>
                    <a:pt x="562" y="94"/>
                  </a:lnTo>
                  <a:cubicBezTo>
                    <a:pt x="571" y="94"/>
                    <a:pt x="578" y="101"/>
                    <a:pt x="578" y="110"/>
                  </a:cubicBezTo>
                  <a:lnTo>
                    <a:pt x="578" y="557"/>
                  </a:lnTo>
                  <a:cubicBezTo>
                    <a:pt x="578" y="566"/>
                    <a:pt x="571" y="574"/>
                    <a:pt x="562" y="574"/>
                  </a:cubicBezTo>
                  <a:lnTo>
                    <a:pt x="115" y="574"/>
                  </a:lnTo>
                  <a:cubicBezTo>
                    <a:pt x="106" y="574"/>
                    <a:pt x="98" y="566"/>
                    <a:pt x="98" y="557"/>
                  </a:cubicBezTo>
                  <a:lnTo>
                    <a:pt x="98" y="110"/>
                  </a:lnTo>
                  <a:cubicBezTo>
                    <a:pt x="98" y="101"/>
                    <a:pt x="106" y="94"/>
                    <a:pt x="115" y="94"/>
                  </a:cubicBezTo>
                  <a:close/>
                  <a:moveTo>
                    <a:pt x="165" y="134"/>
                  </a:moveTo>
                  <a:cubicBezTo>
                    <a:pt x="150" y="134"/>
                    <a:pt x="138" y="145"/>
                    <a:pt x="138" y="160"/>
                  </a:cubicBezTo>
                  <a:cubicBezTo>
                    <a:pt x="138" y="175"/>
                    <a:pt x="150" y="187"/>
                    <a:pt x="165" y="187"/>
                  </a:cubicBezTo>
                  <a:cubicBezTo>
                    <a:pt x="180" y="187"/>
                    <a:pt x="192" y="175"/>
                    <a:pt x="192" y="160"/>
                  </a:cubicBezTo>
                  <a:cubicBezTo>
                    <a:pt x="192" y="145"/>
                    <a:pt x="180" y="134"/>
                    <a:pt x="165" y="134"/>
                  </a:cubicBezTo>
                  <a:close/>
                  <a:moveTo>
                    <a:pt x="18" y="160"/>
                  </a:moveTo>
                  <a:cubicBezTo>
                    <a:pt x="0" y="160"/>
                    <a:pt x="0" y="187"/>
                    <a:pt x="18" y="187"/>
                  </a:cubicBezTo>
                  <a:lnTo>
                    <a:pt x="58" y="187"/>
                  </a:lnTo>
                  <a:lnTo>
                    <a:pt x="58" y="160"/>
                  </a:lnTo>
                  <a:lnTo>
                    <a:pt x="18" y="160"/>
                  </a:lnTo>
                  <a:close/>
                  <a:moveTo>
                    <a:pt x="618" y="160"/>
                  </a:moveTo>
                  <a:lnTo>
                    <a:pt x="618" y="187"/>
                  </a:lnTo>
                  <a:lnTo>
                    <a:pt x="658" y="187"/>
                  </a:lnTo>
                  <a:cubicBezTo>
                    <a:pt x="677" y="187"/>
                    <a:pt x="677" y="160"/>
                    <a:pt x="658" y="160"/>
                  </a:cubicBezTo>
                  <a:lnTo>
                    <a:pt x="618" y="160"/>
                  </a:lnTo>
                  <a:close/>
                  <a:moveTo>
                    <a:pt x="18" y="267"/>
                  </a:moveTo>
                  <a:cubicBezTo>
                    <a:pt x="0" y="267"/>
                    <a:pt x="0" y="294"/>
                    <a:pt x="18" y="294"/>
                  </a:cubicBezTo>
                  <a:lnTo>
                    <a:pt x="58" y="294"/>
                  </a:lnTo>
                  <a:lnTo>
                    <a:pt x="58" y="267"/>
                  </a:lnTo>
                  <a:lnTo>
                    <a:pt x="18" y="267"/>
                  </a:lnTo>
                  <a:close/>
                  <a:moveTo>
                    <a:pt x="618" y="267"/>
                  </a:moveTo>
                  <a:lnTo>
                    <a:pt x="618" y="294"/>
                  </a:lnTo>
                  <a:lnTo>
                    <a:pt x="658" y="294"/>
                  </a:lnTo>
                  <a:cubicBezTo>
                    <a:pt x="677" y="294"/>
                    <a:pt x="677" y="267"/>
                    <a:pt x="658" y="267"/>
                  </a:cubicBezTo>
                  <a:lnTo>
                    <a:pt x="618" y="267"/>
                  </a:lnTo>
                  <a:close/>
                  <a:moveTo>
                    <a:pt x="18" y="374"/>
                  </a:moveTo>
                  <a:cubicBezTo>
                    <a:pt x="0" y="373"/>
                    <a:pt x="0" y="400"/>
                    <a:pt x="18" y="400"/>
                  </a:cubicBezTo>
                  <a:lnTo>
                    <a:pt x="58" y="400"/>
                  </a:lnTo>
                  <a:lnTo>
                    <a:pt x="58" y="374"/>
                  </a:lnTo>
                  <a:lnTo>
                    <a:pt x="18" y="374"/>
                  </a:lnTo>
                  <a:close/>
                  <a:moveTo>
                    <a:pt x="618" y="374"/>
                  </a:moveTo>
                  <a:lnTo>
                    <a:pt x="618" y="400"/>
                  </a:lnTo>
                  <a:lnTo>
                    <a:pt x="658" y="400"/>
                  </a:lnTo>
                  <a:cubicBezTo>
                    <a:pt x="677" y="400"/>
                    <a:pt x="677" y="373"/>
                    <a:pt x="658" y="374"/>
                  </a:cubicBezTo>
                  <a:lnTo>
                    <a:pt x="618" y="374"/>
                  </a:lnTo>
                  <a:close/>
                  <a:moveTo>
                    <a:pt x="18" y="480"/>
                  </a:moveTo>
                  <a:cubicBezTo>
                    <a:pt x="0" y="480"/>
                    <a:pt x="0" y="507"/>
                    <a:pt x="18" y="507"/>
                  </a:cubicBezTo>
                  <a:lnTo>
                    <a:pt x="58" y="507"/>
                  </a:lnTo>
                  <a:lnTo>
                    <a:pt x="58" y="480"/>
                  </a:lnTo>
                  <a:lnTo>
                    <a:pt x="18" y="480"/>
                  </a:lnTo>
                  <a:close/>
                  <a:moveTo>
                    <a:pt x="512" y="480"/>
                  </a:moveTo>
                  <a:cubicBezTo>
                    <a:pt x="497" y="480"/>
                    <a:pt x="485" y="492"/>
                    <a:pt x="485" y="507"/>
                  </a:cubicBezTo>
                  <a:cubicBezTo>
                    <a:pt x="485" y="522"/>
                    <a:pt x="497" y="534"/>
                    <a:pt x="512" y="534"/>
                  </a:cubicBezTo>
                  <a:cubicBezTo>
                    <a:pt x="527" y="534"/>
                    <a:pt x="538" y="522"/>
                    <a:pt x="538" y="507"/>
                  </a:cubicBezTo>
                  <a:cubicBezTo>
                    <a:pt x="538" y="492"/>
                    <a:pt x="527" y="480"/>
                    <a:pt x="512" y="480"/>
                  </a:cubicBezTo>
                  <a:close/>
                  <a:moveTo>
                    <a:pt x="618" y="480"/>
                  </a:moveTo>
                  <a:lnTo>
                    <a:pt x="618" y="507"/>
                  </a:lnTo>
                  <a:lnTo>
                    <a:pt x="658" y="507"/>
                  </a:lnTo>
                  <a:cubicBezTo>
                    <a:pt x="677" y="507"/>
                    <a:pt x="677" y="480"/>
                    <a:pt x="658" y="480"/>
                  </a:cubicBezTo>
                  <a:lnTo>
                    <a:pt x="618" y="480"/>
                  </a:lnTo>
                  <a:close/>
                  <a:moveTo>
                    <a:pt x="165" y="614"/>
                  </a:moveTo>
                  <a:lnTo>
                    <a:pt x="165" y="654"/>
                  </a:lnTo>
                  <a:cubicBezTo>
                    <a:pt x="165" y="672"/>
                    <a:pt x="192" y="672"/>
                    <a:pt x="192" y="654"/>
                  </a:cubicBezTo>
                  <a:lnTo>
                    <a:pt x="192" y="614"/>
                  </a:lnTo>
                  <a:lnTo>
                    <a:pt x="165" y="614"/>
                  </a:lnTo>
                  <a:close/>
                  <a:moveTo>
                    <a:pt x="272" y="614"/>
                  </a:moveTo>
                  <a:lnTo>
                    <a:pt x="272" y="654"/>
                  </a:lnTo>
                  <a:cubicBezTo>
                    <a:pt x="272" y="672"/>
                    <a:pt x="299" y="672"/>
                    <a:pt x="298" y="654"/>
                  </a:cubicBezTo>
                  <a:lnTo>
                    <a:pt x="298" y="614"/>
                  </a:lnTo>
                  <a:lnTo>
                    <a:pt x="272" y="614"/>
                  </a:lnTo>
                  <a:close/>
                  <a:moveTo>
                    <a:pt x="378" y="614"/>
                  </a:moveTo>
                  <a:lnTo>
                    <a:pt x="378" y="654"/>
                  </a:lnTo>
                  <a:cubicBezTo>
                    <a:pt x="378" y="672"/>
                    <a:pt x="405" y="672"/>
                    <a:pt x="405" y="654"/>
                  </a:cubicBezTo>
                  <a:lnTo>
                    <a:pt x="405" y="614"/>
                  </a:lnTo>
                  <a:lnTo>
                    <a:pt x="378" y="614"/>
                  </a:lnTo>
                  <a:close/>
                  <a:moveTo>
                    <a:pt x="485" y="614"/>
                  </a:moveTo>
                  <a:lnTo>
                    <a:pt x="485" y="654"/>
                  </a:lnTo>
                  <a:cubicBezTo>
                    <a:pt x="485" y="672"/>
                    <a:pt x="512" y="672"/>
                    <a:pt x="512" y="654"/>
                  </a:cubicBezTo>
                  <a:lnTo>
                    <a:pt x="512" y="614"/>
                  </a:lnTo>
                  <a:lnTo>
                    <a:pt x="485" y="61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9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nel">
            <a:extLst>
              <a:ext uri="{FF2B5EF4-FFF2-40B4-BE49-F238E27FC236}">
                <a16:creationId xmlns:a16="http://schemas.microsoft.com/office/drawing/2014/main" id="{D18B58C9-00AB-317A-138B-4670CF3E6112}"/>
              </a:ext>
            </a:extLst>
          </p:cNvPr>
          <p:cNvSpPr/>
          <p:nvPr/>
        </p:nvSpPr>
        <p:spPr>
          <a:xfrm>
            <a:off x="-203662" y="-892949"/>
            <a:ext cx="10008524" cy="1192207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ubheader">
            <a:extLst>
              <a:ext uri="{FF2B5EF4-FFF2-40B4-BE49-F238E27FC236}">
                <a16:creationId xmlns:a16="http://schemas.microsoft.com/office/drawing/2014/main" id="{969B1C9D-C9A0-F11C-A90F-FDC7FAEDEB2C}"/>
              </a:ext>
            </a:extLst>
          </p:cNvPr>
          <p:cNvSpPr txBox="1"/>
          <p:nvPr/>
        </p:nvSpPr>
        <p:spPr>
          <a:xfrm>
            <a:off x="354674" y="565816"/>
            <a:ext cx="88918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Obrigado por ler até aqui</a:t>
            </a:r>
          </a:p>
        </p:txBody>
      </p:sp>
      <p:sp>
        <p:nvSpPr>
          <p:cNvPr id="7" name="Subheader">
            <a:extLst>
              <a:ext uri="{FF2B5EF4-FFF2-40B4-BE49-F238E27FC236}">
                <a16:creationId xmlns:a16="http://schemas.microsoft.com/office/drawing/2014/main" id="{D812DF14-EA06-9A9C-88C7-1C0147733654}"/>
              </a:ext>
            </a:extLst>
          </p:cNvPr>
          <p:cNvSpPr txBox="1"/>
          <p:nvPr/>
        </p:nvSpPr>
        <p:spPr>
          <a:xfrm>
            <a:off x="918556" y="1447933"/>
            <a:ext cx="7764088" cy="1431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Esse Ebook foi gerado por IA, e diagramado por humano.</a:t>
            </a:r>
          </a:p>
          <a:p>
            <a:pPr algn="just">
              <a:lnSpc>
                <a:spcPct val="150000"/>
              </a:lnSpc>
            </a:pPr>
            <a:b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43" name="Espaço Reservado para Rodapé 42">
            <a:extLst>
              <a:ext uri="{FF2B5EF4-FFF2-40B4-BE49-F238E27FC236}">
                <a16:creationId xmlns:a16="http://schemas.microsoft.com/office/drawing/2014/main" id="{EA91F730-7983-21CB-540D-F0FC50A8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Investindo em Bitcoin com IA              Marclyson Rodrigues</a:t>
            </a:r>
          </a:p>
        </p:txBody>
      </p:sp>
      <p:sp>
        <p:nvSpPr>
          <p:cNvPr id="44" name="Espaço Reservado para Número de Slide 43">
            <a:extLst>
              <a:ext uri="{FF2B5EF4-FFF2-40B4-BE49-F238E27FC236}">
                <a16:creationId xmlns:a16="http://schemas.microsoft.com/office/drawing/2014/main" id="{2A3B1D1A-D21B-270E-3C58-62C5335E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pic>
        <p:nvPicPr>
          <p:cNvPr id="11" name="Picture 2" descr="GitHub Logos and Usage · GitHub">
            <a:extLst>
              <a:ext uri="{FF2B5EF4-FFF2-40B4-BE49-F238E27FC236}">
                <a16:creationId xmlns:a16="http://schemas.microsoft.com/office/drawing/2014/main" id="{B6E2F37C-A319-9EEC-3FBE-EE649C5D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14" y="3709489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A4133E-6A8D-484F-FDCD-43DDFE46631B}"/>
              </a:ext>
            </a:extLst>
          </p:cNvPr>
          <p:cNvSpPr txBox="1"/>
          <p:nvPr/>
        </p:nvSpPr>
        <p:spPr>
          <a:xfrm>
            <a:off x="2291690" y="5372683"/>
            <a:ext cx="5008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4"/>
              </a:rPr>
              <a:t>https://github.com/Marclyson</a:t>
            </a:r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F3EC584-6C86-8435-736E-4ACF13D971D8}"/>
              </a:ext>
            </a:extLst>
          </p:cNvPr>
          <p:cNvGrpSpPr/>
          <p:nvPr/>
        </p:nvGrpSpPr>
        <p:grpSpPr>
          <a:xfrm>
            <a:off x="3257187" y="6577524"/>
            <a:ext cx="3086825" cy="4776143"/>
            <a:chOff x="3366655" y="6286380"/>
            <a:chExt cx="3086825" cy="4776143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11D8B91-E724-E345-25C0-7314B60E8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888" b="21770"/>
            <a:stretch/>
          </p:blipFill>
          <p:spPr>
            <a:xfrm>
              <a:off x="3366655" y="6286380"/>
              <a:ext cx="3086825" cy="4314946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510C606-2AE8-1EE2-FB14-101A22420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888" t="83065"/>
            <a:stretch/>
          </p:blipFill>
          <p:spPr>
            <a:xfrm>
              <a:off x="3366655" y="10128424"/>
              <a:ext cx="3086825" cy="934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298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5574</TotalTime>
  <Words>1101</Words>
  <Application>Microsoft Office PowerPoint</Application>
  <PresentationFormat>Papel A3 (297 x 420 mm)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Marclyson Moraes</cp:lastModifiedBy>
  <cp:revision>17</cp:revision>
  <dcterms:created xsi:type="dcterms:W3CDTF">2023-06-15T14:34:16Z</dcterms:created>
  <dcterms:modified xsi:type="dcterms:W3CDTF">2024-07-01T22:26:25Z</dcterms:modified>
</cp:coreProperties>
</file>