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00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22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77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94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695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5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42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0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5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333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5D60C-CAEC-4F1B-A02C-9B7F55EE651F}" type="datetimeFigureOut">
              <a:rPr lang="fr-FR" smtClean="0"/>
              <a:t>22/12/2019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49BE-2A0F-4CE6-B94F-2ECEF3FBBF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94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4" y="108836"/>
            <a:ext cx="6191447" cy="409682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312" y="108836"/>
            <a:ext cx="6191447" cy="409682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320040"/>
            <a:ext cx="1197864" cy="3639312"/>
          </a:xfrm>
          <a:prstGeom prst="rect">
            <a:avLst/>
          </a:prstGeom>
          <a:solidFill>
            <a:srgbClr val="5B9BD5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687824" y="768096"/>
            <a:ext cx="1197864" cy="3190364"/>
          </a:xfrm>
          <a:prstGeom prst="rect">
            <a:avLst/>
          </a:prstGeom>
          <a:solidFill>
            <a:srgbClr val="5B9BD5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6452616" y="320040"/>
            <a:ext cx="2438759" cy="3639312"/>
          </a:xfrm>
          <a:prstGeom prst="rect">
            <a:avLst/>
          </a:prstGeom>
          <a:solidFill>
            <a:srgbClr val="5B9BD5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606245" y="237744"/>
            <a:ext cx="13254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dirty="0"/>
              <a:t>u</a:t>
            </a:r>
            <a:r>
              <a:rPr lang="fr-FR" sz="2000" dirty="0" smtClean="0"/>
              <a:t>se case a)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155642" y="237744"/>
            <a:ext cx="133671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dirty="0"/>
              <a:t>u</a:t>
            </a:r>
            <a:r>
              <a:rPr lang="fr-FR" sz="2000" dirty="0" smtClean="0"/>
              <a:t>se case b)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955962" y="4005609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987750" y="4005609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83464" y="3538728"/>
            <a:ext cx="560222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453208" y="3218171"/>
            <a:ext cx="154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6">
                    <a:lumMod val="50000"/>
                  </a:schemeClr>
                </a:solidFill>
              </a:rPr>
              <a:t>g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eometric mean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 rot="5400000">
            <a:off x="8897354" y="299464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</a:rPr>
              <a:t>minimum -&gt;</a:t>
            </a:r>
            <a:endParaRPr lang="fr-FR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457200" y="319464"/>
            <a:ext cx="1197864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38344" y="374904"/>
            <a:ext cx="838200" cy="374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/>
          <p:cNvCxnSpPr/>
          <p:nvPr/>
        </p:nvCxnSpPr>
        <p:spPr>
          <a:xfrm flipV="1">
            <a:off x="4678680" y="773616"/>
            <a:ext cx="1197864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6452616" y="319464"/>
            <a:ext cx="2438759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90266"/>
              </p:ext>
            </p:extLst>
          </p:nvPr>
        </p:nvGraphicFramePr>
        <p:xfrm>
          <a:off x="891286" y="-49657"/>
          <a:ext cx="295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1286" y="-49657"/>
                        <a:ext cx="2952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41665"/>
              </p:ext>
            </p:extLst>
          </p:nvPr>
        </p:nvGraphicFramePr>
        <p:xfrm>
          <a:off x="5155184" y="385763"/>
          <a:ext cx="320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6" imgW="164880" imgH="190440" progId="Equation.DSMT4">
                  <p:embed/>
                </p:oleObj>
              </mc:Choice>
              <mc:Fallback>
                <p:oleObj name="Equation" r:id="rId6" imgW="164880" imgH="190440" progId="Equation.DSMT4">
                  <p:embed/>
                  <p:pic>
                    <p:nvPicPr>
                      <p:cNvPr id="27" name="Obje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55184" y="385763"/>
                        <a:ext cx="320675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031218"/>
              </p:ext>
            </p:extLst>
          </p:nvPr>
        </p:nvGraphicFramePr>
        <p:xfrm>
          <a:off x="7550722" y="27495"/>
          <a:ext cx="246062" cy="288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8" imgW="126720" imgH="152280" progId="Equation.DSMT4">
                  <p:embed/>
                </p:oleObj>
              </mc:Choice>
              <mc:Fallback>
                <p:oleObj name="Equation" r:id="rId8" imgW="126720" imgH="152280" progId="Equation.DSMT4">
                  <p:embed/>
                  <p:pic>
                    <p:nvPicPr>
                      <p:cNvPr id="27" name="Objet 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50722" y="27495"/>
                        <a:ext cx="246062" cy="288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821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14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Equation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Congedo</dc:creator>
  <cp:lastModifiedBy>Marco Congedo</cp:lastModifiedBy>
  <cp:revision>6</cp:revision>
  <dcterms:created xsi:type="dcterms:W3CDTF">2019-12-21T13:31:14Z</dcterms:created>
  <dcterms:modified xsi:type="dcterms:W3CDTF">2019-12-22T09:59:09Z</dcterms:modified>
</cp:coreProperties>
</file>