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91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7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58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62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2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28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63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49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8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5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3A02-7458-4188-A456-15508380F38F}" type="datetimeFigureOut">
              <a:rPr lang="fr-FR" smtClean="0"/>
              <a:t>27/12/2019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ECBC-4D8C-49A0-B848-7BADAAB854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2728" y="1292098"/>
            <a:ext cx="7563104" cy="46085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fr-FR" altLang="fr-F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 rot="16200000">
            <a:off x="989516" y="3385495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fr-FR" altLang="fr-FR" dirty="0"/>
              <a:t>DataSets </a:t>
            </a:r>
            <a:r>
              <a:rPr lang="fr-FR" altLang="fr-FR" dirty="0" smtClean="0"/>
              <a:t>(</a:t>
            </a:r>
            <a:r>
              <a:rPr lang="fr-FR" altLang="fr-FR" i="1" dirty="0"/>
              <a:t>m</a:t>
            </a:r>
            <a:r>
              <a:rPr lang="fr-FR" altLang="fr-FR" dirty="0" smtClean="0"/>
              <a:t>)</a:t>
            </a:r>
            <a:endParaRPr lang="fr-FR" altLang="fr-F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73488" y="407074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fr-FR" altLang="fr-FR" dirty="0" smtClean="0"/>
              <a:t>Independent Observations (</a:t>
            </a:r>
            <a:r>
              <a:rPr lang="fr-FR" altLang="fr-FR" i="1" dirty="0"/>
              <a:t>k</a:t>
            </a:r>
            <a:r>
              <a:rPr lang="fr-FR" altLang="fr-FR" dirty="0" smtClean="0"/>
              <a:t>)</a:t>
            </a:r>
            <a:endParaRPr lang="fr-FR" altLang="fr-F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90928" y="1839786"/>
            <a:ext cx="43152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fr-FR" altLang="fr-FR" b="1" i="1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fr-FR" b="1" i="1" dirty="0" smtClean="0">
                <a:latin typeface="Times New Roman" panose="02020603050405020304" pitchFamily="18" charset="0"/>
              </a:rPr>
              <a:t>2</a:t>
            </a:r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fr-FR" altLang="fr-FR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fr-FR" b="1" i="1" dirty="0" smtClean="0">
                <a:latin typeface="Times New Roman" panose="02020603050405020304" pitchFamily="18" charset="0"/>
              </a:rPr>
              <a:t>&gt;</a:t>
            </a:r>
            <a:r>
              <a:rPr lang="fr-FR" altLang="fr-FR" b="1" i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522728" y="2722437"/>
            <a:ext cx="7563104" cy="11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522728" y="4316285"/>
            <a:ext cx="7563104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9554" y="874586"/>
            <a:ext cx="7566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fr-FR" altLang="fr-FR" b="1" i="1" dirty="0" smtClean="0">
                <a:latin typeface="Times New Roman" panose="02020603050405020304" pitchFamily="18" charset="0"/>
              </a:rPr>
              <a:t>                  1</a:t>
            </a:r>
            <a:r>
              <a:rPr lang="fr-FR" altLang="fr-FR" b="1" i="1" dirty="0">
                <a:latin typeface="Times New Roman" panose="02020603050405020304" pitchFamily="18" charset="0"/>
              </a:rPr>
              <a:t>		</a:t>
            </a:r>
            <a:r>
              <a:rPr lang="fr-FR" altLang="fr-FR" b="1" i="1" dirty="0" smtClean="0">
                <a:latin typeface="Times New Roman" panose="02020603050405020304" pitchFamily="18" charset="0"/>
              </a:rPr>
              <a:t>             2</a:t>
            </a:r>
            <a:r>
              <a:rPr lang="fr-FR" altLang="fr-FR" b="1" i="1" dirty="0">
                <a:latin typeface="Times New Roman" panose="02020603050405020304" pitchFamily="18" charset="0"/>
              </a:rPr>
              <a:t>			</a:t>
            </a:r>
            <a:r>
              <a:rPr lang="fr-FR" altLang="fr-FR" b="1" i="1" dirty="0" smtClean="0">
                <a:latin typeface="Times New Roman" panose="02020603050405020304" pitchFamily="18" charset="0"/>
              </a:rPr>
              <a:t>       </a:t>
            </a:r>
            <a:r>
              <a:rPr lang="fr-FR" altLang="fr-FR" b="1" i="1" dirty="0">
                <a:latin typeface="Times New Roman" panose="02020603050405020304" pitchFamily="18" charset="0"/>
              </a:rPr>
              <a:t>&gt;2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004702" y="1281240"/>
            <a:ext cx="0" cy="460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533450" y="1292098"/>
            <a:ext cx="0" cy="460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71878" y="1292098"/>
            <a:ext cx="431800" cy="4608513"/>
          </a:xfrm>
          <a:prstGeom prst="rect">
            <a:avLst/>
          </a:prstGeom>
          <a:noFill/>
          <a:ln w="9525" cap="rnd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fr-FR" altLang="fr-FR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03679" y="860298"/>
            <a:ext cx="7582154" cy="431800"/>
          </a:xfrm>
          <a:prstGeom prst="rect">
            <a:avLst/>
          </a:prstGeom>
          <a:noFill/>
          <a:ln w="9525" cap="rnd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fr-FR" altLang="fr-FR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80453" y="1660012"/>
            <a:ext cx="1300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PCA</a:t>
            </a:r>
            <a:r>
              <a:rPr lang="fr-FR" altLang="fr-FR" dirty="0"/>
              <a:t>,</a:t>
            </a:r>
          </a:p>
          <a:p>
            <a:pPr algn="ctr" eaLnBrk="1" hangingPunct="1"/>
            <a:r>
              <a:rPr lang="fr-FR" altLang="fr-FR" b="1" dirty="0"/>
              <a:t>Whitening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223760" y="1684102"/>
            <a:ext cx="20906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CSP</a:t>
            </a:r>
            <a:r>
              <a:rPr lang="fr-FR" altLang="fr-FR" dirty="0" smtClean="0"/>
              <a:t>, </a:t>
            </a:r>
            <a:r>
              <a:rPr lang="fr-FR" altLang="fr-FR" b="1" dirty="0" smtClean="0"/>
              <a:t>CSTP, BSS</a:t>
            </a:r>
            <a:r>
              <a:rPr lang="fr-FR" altLang="fr-FR" dirty="0" smtClean="0"/>
              <a:t> </a:t>
            </a:r>
            <a:endParaRPr lang="fr-FR" altLang="fr-FR" dirty="0"/>
          </a:p>
          <a:p>
            <a:pPr algn="ctr" eaLnBrk="1" hangingPunct="1"/>
            <a:r>
              <a:rPr lang="fr-FR" altLang="fr-FR" sz="1600" dirty="0" smtClean="0"/>
              <a:t>(AMUSE</a:t>
            </a:r>
            <a:r>
              <a:rPr lang="fr-FR" altLang="fr-FR" sz="1600" dirty="0"/>
              <a:t>, FOBI</a:t>
            </a:r>
            <a:r>
              <a:rPr lang="fr-FR" altLang="fr-FR" sz="1600" dirty="0" smtClean="0"/>
              <a:t>...)</a:t>
            </a:r>
            <a:endParaRPr lang="fr-FR" altLang="fr-FR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23178" y="1683694"/>
            <a:ext cx="209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AJD</a:t>
            </a:r>
            <a:r>
              <a:rPr lang="fr-FR" altLang="fr-FR" dirty="0" smtClean="0"/>
              <a:t> </a:t>
            </a:r>
            <a:r>
              <a:rPr lang="fr-FR" altLang="fr-FR" sz="2000" dirty="0" smtClean="0"/>
              <a:t>(</a:t>
            </a:r>
            <a:r>
              <a:rPr lang="fr-FR" altLang="fr-FR" dirty="0" smtClean="0"/>
              <a:t>AJEVD)</a:t>
            </a:r>
            <a:endParaRPr lang="fr-FR" altLang="fr-FR" sz="1600" dirty="0" smtClean="0"/>
          </a:p>
          <a:p>
            <a:pPr algn="ctr" eaLnBrk="1" hangingPunct="1"/>
            <a:r>
              <a:rPr lang="fr-FR" altLang="fr-FR" sz="1600" b="1" dirty="0" smtClean="0"/>
              <a:t>BSS</a:t>
            </a:r>
            <a:r>
              <a:rPr lang="fr-FR" altLang="fr-FR" sz="1600" dirty="0" smtClean="0"/>
              <a:t> (SOBI</a:t>
            </a:r>
            <a:r>
              <a:rPr lang="fr-FR" altLang="fr-FR" sz="1600" dirty="0"/>
              <a:t>, JADE</a:t>
            </a:r>
            <a:r>
              <a:rPr lang="fr-FR" altLang="fr-FR" sz="1600" dirty="0" smtClean="0"/>
              <a:t>...</a:t>
            </a:r>
            <a:r>
              <a:rPr lang="fr-FR" altLang="fr-FR" sz="1600" dirty="0"/>
              <a:t>)</a:t>
            </a:r>
            <a:endParaRPr lang="fr-FR" altLang="fr-FR" sz="16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94301" y="338124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fr-FR" altLang="fr-FR" b="1" dirty="0" smtClean="0"/>
              <a:t>MCA</a:t>
            </a:r>
            <a:r>
              <a:rPr lang="fr-FR" altLang="fr-FR" dirty="0" smtClean="0"/>
              <a:t>, </a:t>
            </a:r>
            <a:r>
              <a:rPr lang="fr-FR" altLang="fr-FR" b="1" dirty="0" smtClean="0"/>
              <a:t>CCA</a:t>
            </a:r>
            <a:endParaRPr lang="fr-FR" altLang="fr-FR" b="1" dirty="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031227" y="3290355"/>
            <a:ext cx="15568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Bilinear</a:t>
            </a:r>
            <a:r>
              <a:rPr lang="fr-FR" altLang="fr-FR" dirty="0" smtClean="0"/>
              <a:t> </a:t>
            </a:r>
            <a:r>
              <a:rPr lang="fr-FR" altLang="fr-FR" b="1" dirty="0" smtClean="0"/>
              <a:t>AJD</a:t>
            </a:r>
            <a:endParaRPr lang="fr-FR" altLang="fr-FR" dirty="0" smtClean="0"/>
          </a:p>
          <a:p>
            <a:pPr algn="ctr" eaLnBrk="1" hangingPunct="1"/>
            <a:r>
              <a:rPr lang="fr-FR" altLang="fr-FR" dirty="0" smtClean="0"/>
              <a:t>(AJSVD) </a:t>
            </a:r>
            <a:endParaRPr lang="fr-FR" altLang="fr-FR" dirty="0" smtClean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838863" y="4827454"/>
            <a:ext cx="19415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fr-FR" altLang="fr-FR" b="1" dirty="0" smtClean="0"/>
              <a:t>MultiLinear</a:t>
            </a:r>
            <a:r>
              <a:rPr lang="fr-FR" altLang="fr-FR" dirty="0" smtClean="0"/>
              <a:t> </a:t>
            </a:r>
            <a:r>
              <a:rPr lang="fr-FR" altLang="fr-FR" b="1" dirty="0"/>
              <a:t>AJD</a:t>
            </a:r>
            <a:endParaRPr lang="fr-FR" altLang="fr-FR" dirty="0" smtClean="0"/>
          </a:p>
          <a:p>
            <a:pPr algn="ctr" eaLnBrk="1" hangingPunct="1"/>
            <a:r>
              <a:rPr lang="fr-FR" altLang="fr-FR" b="1" dirty="0" smtClean="0"/>
              <a:t>Joint </a:t>
            </a:r>
            <a:r>
              <a:rPr lang="fr-FR" altLang="fr-FR" b="1" dirty="0" smtClean="0"/>
              <a:t>BSS</a:t>
            </a:r>
            <a:endParaRPr lang="fr-FR" altLang="fr-FR" b="1" dirty="0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436640" y="3363280"/>
            <a:ext cx="1620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g</a:t>
            </a:r>
            <a:r>
              <a:rPr lang="fr-FR" altLang="fr-FR" b="1" dirty="0" smtClean="0"/>
              <a:t>MCA</a:t>
            </a:r>
            <a:r>
              <a:rPr lang="fr-FR" altLang="fr-FR" b="1" dirty="0" smtClean="0"/>
              <a:t>, g</a:t>
            </a:r>
            <a:r>
              <a:rPr lang="fr-FR" altLang="fr-FR" b="1" dirty="0" smtClean="0"/>
              <a:t>CCA</a:t>
            </a:r>
            <a:endParaRPr lang="fr-FR" altLang="fr-FR" b="1" dirty="0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2998308" y="4904721"/>
            <a:ext cx="1620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g</a:t>
            </a:r>
            <a:r>
              <a:rPr lang="fr-FR" altLang="fr-FR" b="1" dirty="0" smtClean="0"/>
              <a:t>MCA</a:t>
            </a:r>
            <a:r>
              <a:rPr lang="fr-FR" altLang="fr-FR" b="1" dirty="0" smtClean="0"/>
              <a:t>, g</a:t>
            </a:r>
            <a:r>
              <a:rPr lang="fr-FR" altLang="fr-FR" b="1" dirty="0" smtClean="0"/>
              <a:t>CCA</a:t>
            </a:r>
            <a:endParaRPr lang="fr-FR" altLang="fr-FR" b="1" dirty="0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445865" y="4904721"/>
            <a:ext cx="1620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g</a:t>
            </a:r>
            <a:r>
              <a:rPr lang="fr-FR" altLang="fr-FR" b="1" dirty="0" smtClean="0"/>
              <a:t>MCA</a:t>
            </a:r>
            <a:r>
              <a:rPr lang="fr-FR" altLang="fr-FR" b="1" dirty="0" smtClean="0"/>
              <a:t>, g</a:t>
            </a:r>
            <a:r>
              <a:rPr lang="fr-FR" altLang="fr-FR" b="1" dirty="0" smtClean="0"/>
              <a:t>CCA</a:t>
            </a:r>
            <a:endParaRPr lang="fr-FR" altLang="fr-FR" b="1" dirty="0"/>
          </a:p>
        </p:txBody>
      </p:sp>
    </p:spTree>
    <p:extLst>
      <p:ext uri="{BB962C8B-B14F-4D97-AF65-F5344CB8AC3E}">
        <p14:creationId xmlns:p14="http://schemas.microsoft.com/office/powerpoint/2010/main" val="16941297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59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 Unicode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Congedo</dc:creator>
  <cp:lastModifiedBy>Marco Congedo</cp:lastModifiedBy>
  <cp:revision>5</cp:revision>
  <dcterms:created xsi:type="dcterms:W3CDTF">2019-12-16T21:54:52Z</dcterms:created>
  <dcterms:modified xsi:type="dcterms:W3CDTF">2019-12-30T10:11:24Z</dcterms:modified>
</cp:coreProperties>
</file>