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67" r:id="rId5"/>
    <p:sldId id="269" r:id="rId6"/>
    <p:sldId id="271" r:id="rId7"/>
    <p:sldId id="27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65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1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42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7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1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13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3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7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97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622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17B2-6B33-42E2-BEEA-A8A3471A63A8}" type="datetimeFigureOut">
              <a:rPr lang="fr-FR" smtClean="0"/>
              <a:t>27/06/2024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AEE9-EBE6-49F8-9833-FFBF69EFC0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1609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Benchmarks</a:t>
            </a:r>
            <a:endParaRPr lang="fr-FR" b="1" dirty="0"/>
          </a:p>
        </p:txBody>
      </p:sp>
      <p:sp>
        <p:nvSpPr>
          <p:cNvPr id="3" name="ZoneTexte 2"/>
          <p:cNvSpPr txBox="1"/>
          <p:nvPr/>
        </p:nvSpPr>
        <p:spPr>
          <a:xfrm>
            <a:off x="4434840" y="3044952"/>
            <a:ext cx="3067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 smtClean="0">
                <a:solidFill>
                  <a:srgbClr val="FFC305"/>
                </a:solidFill>
              </a:rPr>
              <a:t>PermutationTests.jl</a:t>
            </a:r>
            <a:endParaRPr lang="fr-FR" sz="2800" b="1" dirty="0">
              <a:solidFill>
                <a:srgbClr val="FFC305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147386" y="5669280"/>
            <a:ext cx="7560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All tests performed on an old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laptop running under Windows 10</a:t>
            </a:r>
          </a:p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equipped with a Intel(R) Core(TM) i7-8650U CPU @ 1.90GHz and 32Go of RAM</a:t>
            </a:r>
          </a:p>
          <a:p>
            <a:endParaRPr lang="fr-FR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94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Univariate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946583" y="2660904"/>
            <a:ext cx="5830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Benchmarks </a:t>
            </a:r>
            <a:r>
              <a:rPr lang="fr-FR" dirty="0" err="1" smtClean="0"/>
              <a:t>with</a:t>
            </a:r>
            <a:r>
              <a:rPr lang="fr-FR" dirty="0" smtClean="0"/>
              <a:t> group </a:t>
            </a:r>
            <a:r>
              <a:rPr lang="fr-FR" dirty="0" err="1" smtClean="0"/>
              <a:t>numerosity</a:t>
            </a:r>
            <a:r>
              <a:rPr lang="fr-FR" dirty="0" smtClean="0"/>
              <a:t> 9, 90, 900 and 9000 (N).</a:t>
            </a:r>
          </a:p>
          <a:p>
            <a:pPr algn="ctr"/>
            <a:r>
              <a:rPr lang="fr-FR" dirty="0" smtClean="0"/>
              <a:t>All </a:t>
            </a:r>
            <a:r>
              <a:rPr lang="fr-FR" dirty="0"/>
              <a:t>tests are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10000 </a:t>
            </a:r>
            <a:r>
              <a:rPr lang="fr-FR" dirty="0" err="1"/>
              <a:t>random</a:t>
            </a:r>
            <a:r>
              <a:rPr lang="fr-FR" dirty="0"/>
              <a:t> permutations</a:t>
            </a:r>
          </a:p>
        </p:txBody>
      </p:sp>
    </p:spTree>
    <p:extLst>
      <p:ext uri="{BB962C8B-B14F-4D97-AF65-F5344CB8AC3E}">
        <p14:creationId xmlns:p14="http://schemas.microsoft.com/office/powerpoint/2010/main" val="146348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/>
          <p:cNvSpPr txBox="1"/>
          <p:nvPr/>
        </p:nvSpPr>
        <p:spPr>
          <a:xfrm>
            <a:off x="292608" y="5693661"/>
            <a:ext cx="1141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With</a:t>
            </a:r>
            <a:r>
              <a:rPr lang="fr-FR" dirty="0" smtClean="0">
                <a:solidFill>
                  <a:srgbClr val="0070C0"/>
                </a:solidFill>
              </a:rPr>
              <a:t> 9000 observations all tests </a:t>
            </a:r>
            <a:r>
              <a:rPr lang="fr-FR" dirty="0" err="1" smtClean="0">
                <a:solidFill>
                  <a:srgbClr val="0070C0"/>
                </a:solidFill>
              </a:rPr>
              <a:t>executes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withn</a:t>
            </a:r>
            <a:r>
              <a:rPr lang="fr-FR" dirty="0" smtClean="0">
                <a:solidFill>
                  <a:srgbClr val="0070C0"/>
                </a:solidFill>
              </a:rPr>
              <a:t> 4s, </a:t>
            </a:r>
            <a:r>
              <a:rPr lang="fr-FR" dirty="0" err="1" smtClean="0">
                <a:solidFill>
                  <a:srgbClr val="0070C0"/>
                </a:solidFill>
              </a:rPr>
              <a:t>with</a:t>
            </a:r>
            <a:r>
              <a:rPr lang="fr-FR" dirty="0" smtClean="0">
                <a:solidFill>
                  <a:srgbClr val="0070C0"/>
                </a:solidFill>
              </a:rPr>
              <a:t> the</a:t>
            </a:r>
          </a:p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Correlation</a:t>
            </a:r>
            <a:r>
              <a:rPr lang="fr-FR" dirty="0" smtClean="0">
                <a:solidFill>
                  <a:srgbClr val="0070C0"/>
                </a:solidFill>
              </a:rPr>
              <a:t>/trend test, all t-tests, </a:t>
            </a:r>
            <a:r>
              <a:rPr lang="fr-FR" dirty="0" err="1" smtClean="0">
                <a:solidFill>
                  <a:srgbClr val="0070C0"/>
                </a:solidFill>
              </a:rPr>
              <a:t>McNemar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smtClean="0">
                <a:solidFill>
                  <a:srgbClr val="0070C0"/>
                </a:solidFill>
              </a:rPr>
              <a:t>test and </a:t>
            </a:r>
            <a:r>
              <a:rPr lang="fr-FR" dirty="0" err="1" smtClean="0">
                <a:solidFill>
                  <a:srgbClr val="0070C0"/>
                </a:solidFill>
              </a:rPr>
              <a:t>sign</a:t>
            </a:r>
            <a:r>
              <a:rPr lang="fr-FR" dirty="0" smtClean="0">
                <a:solidFill>
                  <a:srgbClr val="0070C0"/>
                </a:solidFill>
              </a:rPr>
              <a:t> test </a:t>
            </a:r>
            <a:r>
              <a:rPr lang="fr-FR" dirty="0" err="1" smtClean="0">
                <a:solidFill>
                  <a:srgbClr val="0070C0"/>
                </a:solidFill>
              </a:rPr>
              <a:t>executing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within</a:t>
            </a:r>
            <a:r>
              <a:rPr lang="fr-FR" dirty="0" smtClean="0">
                <a:solidFill>
                  <a:srgbClr val="0070C0"/>
                </a:solidFill>
              </a:rPr>
              <a:t> 1s. </a:t>
            </a:r>
          </a:p>
          <a:p>
            <a:pPr algn="ctr"/>
            <a:endParaRPr lang="fr-FR" dirty="0" smtClean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55740"/>
            <a:ext cx="12192001" cy="198750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71624"/>
            <a:ext cx="12192000" cy="203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070C0"/>
                </a:solidFill>
              </a:rPr>
              <a:t>The </a:t>
            </a:r>
            <a:r>
              <a:rPr lang="fr-FR" dirty="0" err="1" smtClean="0">
                <a:solidFill>
                  <a:srgbClr val="0070C0"/>
                </a:solidFill>
              </a:rPr>
              <a:t>execution</a:t>
            </a:r>
            <a:r>
              <a:rPr lang="fr-FR" dirty="0" smtClean="0">
                <a:solidFill>
                  <a:srgbClr val="0070C0"/>
                </a:solidFill>
              </a:rPr>
              <a:t> time </a:t>
            </a:r>
            <a:r>
              <a:rPr lang="fr-FR" dirty="0" err="1" smtClean="0">
                <a:solidFill>
                  <a:srgbClr val="0070C0"/>
                </a:solidFill>
              </a:rPr>
              <a:t>increases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linearly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with</a:t>
            </a:r>
            <a:r>
              <a:rPr lang="fr-FR" dirty="0" smtClean="0">
                <a:solidFill>
                  <a:srgbClr val="0070C0"/>
                </a:solidFill>
              </a:rPr>
              <a:t> the </a:t>
            </a:r>
            <a:r>
              <a:rPr lang="fr-FR" dirty="0" err="1" smtClean="0">
                <a:solidFill>
                  <a:srgbClr val="0070C0"/>
                </a:solidFill>
              </a:rPr>
              <a:t>number</a:t>
            </a:r>
            <a:r>
              <a:rPr lang="fr-FR" dirty="0" smtClean="0">
                <a:solidFill>
                  <a:srgbClr val="0070C0"/>
                </a:solidFill>
              </a:rPr>
              <a:t> of observations (N)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02" y="341515"/>
            <a:ext cx="6674913" cy="444994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7" y="378092"/>
            <a:ext cx="6576801" cy="438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9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Multiple </a:t>
            </a:r>
            <a:r>
              <a:rPr lang="fr-FR" dirty="0" err="1" smtClean="0"/>
              <a:t>Comparisons</a:t>
            </a:r>
            <a:r>
              <a:rPr lang="fr-FR" dirty="0" smtClean="0"/>
              <a:t> Tests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1871516" y="2660904"/>
            <a:ext cx="7980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Benchmarks </a:t>
            </a:r>
            <a:r>
              <a:rPr lang="fr-FR" dirty="0" err="1" smtClean="0"/>
              <a:t>with</a:t>
            </a:r>
            <a:r>
              <a:rPr lang="fr-FR" dirty="0" smtClean="0"/>
              <a:t> group </a:t>
            </a:r>
            <a:r>
              <a:rPr lang="fr-FR" dirty="0" err="1" smtClean="0"/>
              <a:t>numerosity</a:t>
            </a:r>
            <a:r>
              <a:rPr lang="fr-FR" dirty="0" smtClean="0"/>
              <a:t> 12 and 10, 100, 1000 and 1000 </a:t>
            </a:r>
            <a:r>
              <a:rPr lang="fr-FR" dirty="0" err="1" smtClean="0"/>
              <a:t>hypotheses</a:t>
            </a:r>
            <a:r>
              <a:rPr lang="fr-FR" dirty="0" smtClean="0"/>
              <a:t> (M).</a:t>
            </a:r>
          </a:p>
          <a:p>
            <a:pPr algn="ctr"/>
            <a:r>
              <a:rPr lang="fr-FR" dirty="0" smtClean="0"/>
              <a:t>All </a:t>
            </a:r>
            <a:r>
              <a:rPr lang="fr-FR" dirty="0"/>
              <a:t>tests are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10000 </a:t>
            </a:r>
            <a:r>
              <a:rPr lang="fr-FR" dirty="0" err="1"/>
              <a:t>random</a:t>
            </a:r>
            <a:r>
              <a:rPr lang="fr-FR" dirty="0"/>
              <a:t> permutations</a:t>
            </a:r>
          </a:p>
        </p:txBody>
      </p:sp>
    </p:spTree>
    <p:extLst>
      <p:ext uri="{BB962C8B-B14F-4D97-AF65-F5344CB8AC3E}">
        <p14:creationId xmlns:p14="http://schemas.microsoft.com/office/powerpoint/2010/main" val="223074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831"/>
            <a:ext cx="12192000" cy="181324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66" y="3803904"/>
            <a:ext cx="11968668" cy="174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74905" y="6342885"/>
            <a:ext cx="114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solidFill>
                  <a:srgbClr val="0070C0"/>
                </a:solidFill>
              </a:rPr>
              <a:t>Correlations</a:t>
            </a:r>
            <a:r>
              <a:rPr lang="fr-FR" dirty="0" smtClean="0">
                <a:solidFill>
                  <a:srgbClr val="0070C0"/>
                </a:solidFill>
              </a:rPr>
              <a:t> and t-tests for </a:t>
            </a:r>
            <a:r>
              <a:rPr lang="fr-FR" dirty="0" err="1" smtClean="0">
                <a:solidFill>
                  <a:srgbClr val="0070C0"/>
                </a:solidFill>
              </a:rPr>
              <a:t>independent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samples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execute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within</a:t>
            </a:r>
            <a:r>
              <a:rPr lang="fr-FR" dirty="0" smtClean="0">
                <a:solidFill>
                  <a:srgbClr val="0070C0"/>
                </a:solidFill>
              </a:rPr>
              <a:t> one second </a:t>
            </a:r>
            <a:endParaRPr lang="fr-FR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352" y="551233"/>
            <a:ext cx="6775704" cy="451713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5" y="621793"/>
            <a:ext cx="6569963" cy="43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9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129</Words>
  <Application>Microsoft Office PowerPoint</Application>
  <PresentationFormat>Grand écran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Benchmarks</vt:lpstr>
      <vt:lpstr>Univariate Tests</vt:lpstr>
      <vt:lpstr>Présentation PowerPoint</vt:lpstr>
      <vt:lpstr>Présentation PowerPoint</vt:lpstr>
      <vt:lpstr>Multiple Comparisons Tests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Marco Congedo</dc:creator>
  <cp:lastModifiedBy>Marco Congedo</cp:lastModifiedBy>
  <cp:revision>34</cp:revision>
  <dcterms:created xsi:type="dcterms:W3CDTF">2024-06-03T18:34:44Z</dcterms:created>
  <dcterms:modified xsi:type="dcterms:W3CDTF">2024-06-27T20:21:03Z</dcterms:modified>
</cp:coreProperties>
</file>