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6518-2303-EBD1-FB46-23139FF4F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D9750-C175-9A01-8F77-5FFCCD19F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52F4E-E0A8-2648-81F5-EAC7ACD6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3E44-6641-004D-54EB-52DED631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2E25-A266-9792-531B-D25F8D98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3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E4FA-1F1A-9387-13BE-7D4AE659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46B17-341D-9C12-476B-366B1F683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D362-2A1A-C6F7-CE3C-C2A32023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48DF7-3AB5-0EA1-9D61-6E12E30B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C98D-833C-4B69-8C38-CD7EC01F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606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7381C-A1AC-0689-B9C8-81F99836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FE7DE-080D-3C70-AE84-CD9A23EE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F474-673D-9D46-0845-CAB23963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35C4-9283-FE25-063D-6FFB6205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7A87-DC0A-B5C4-C711-1091066A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380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6488-7F5C-F01D-B94E-80F984AB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E81E-ADD0-C830-B697-EDC96BF8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4B13-F94D-BF7C-0602-DE446506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A367-A97C-BAC0-0AB4-51AC1052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2AE9-E817-436F-566B-E36A6E05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896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4C3B-D939-ABDE-E9DB-582DE8F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5BB4-0E7B-797E-845D-56737B43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A2BE-67D7-51E5-39B1-5E86B319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3FF2-0F77-2B35-B010-8614871E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02EA-5E6D-87FC-E922-52961134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959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C07F-8C3D-52B2-7E72-4E8AD53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5764-9E17-605F-7A47-E45EDDA61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9BBC6-1F49-69DB-3BCD-5A33C17A5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30831-01B5-9B7A-0812-5048EA9D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4EF6E-BEF5-B638-CD0F-FBF39CE6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632EA-AB04-C600-B8D3-56F311C1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430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39AF-3039-984D-8313-905ACDAB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4B67-2DF1-39CA-0D42-FF49C5B8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01B3C-2D6B-1C23-AC25-B40CC7C2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E2BA9-500E-093B-0D88-FC351930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75E4C-6E03-B216-A09D-ECA0516EB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CDB2F-D485-EAFD-CD80-4898C0D3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10C62-ED12-0CE4-6AF2-57ECC854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83478-9140-35CF-F357-F8929C4D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749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3E63-C441-DD28-07C7-08ADD4A1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D4852-683E-F3D7-FB2D-52276965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72DBF-9708-BEF9-9CAC-5BEF58CF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37E7-6349-2CA0-421B-96641FA0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9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77C5D-6424-E920-B34E-A051760E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3F39E-7B77-72E7-ECC6-E33659E3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622CA-0274-5542-0F4B-30D06A47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501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3C7B-27FF-6103-DF66-694A2D15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4851-E42D-9930-E0A7-D75A186F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D0DAD-3923-EA18-6CAC-9BD0558A6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047E1-3142-B943-AB9A-9862A4BF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8541-7223-D3F5-DB56-D33AA255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F856D-3D72-F8F3-D611-8AFDB78A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638-C54A-3326-381B-FBDBB931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63A00-B17D-F174-93AD-CF0FA1538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FC08D-E513-D5A4-56FE-CBF465AC1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2B943-D719-40D4-694C-E42AF946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A8FEC-EBC8-8E98-0F30-E68162AF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EDAFB-2FFE-DF7B-6830-08D4AFC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20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8BF9F-7BDE-CEF5-5435-11DC8427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89AC2-1116-5A2B-865A-7A388399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781F-31D8-3400-EE02-145A5893D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2796-6F3F-45C6-8111-C00242282F0D}" type="datetimeFigureOut">
              <a:rPr lang="en-ZA" smtClean="0"/>
              <a:t>2023/04/21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81FB8-7EFD-3226-DEF2-09CDD2324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F474-9B53-2719-BB67-CC7C8290E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2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096426C2-449F-39CF-F3E1-F7638D22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1DD08C-061D-36CF-74B4-CD8B5F114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08579"/>
            <a:ext cx="12192000" cy="1449422"/>
          </a:xfrm>
        </p:spPr>
        <p:txBody>
          <a:bodyPr wrap="none" anchor="ctr" anchorCtr="0">
            <a:normAutofit/>
          </a:bodyPr>
          <a:lstStyle/>
          <a:p>
            <a:r>
              <a:rPr lang="en-ZA" dirty="0" err="1">
                <a:solidFill>
                  <a:srgbClr val="FF0000"/>
                </a:solidFill>
              </a:rPr>
              <a:t>PlaceHolder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0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5497">
        <p:pull/>
      </p:transition>
    </mc:Choice>
    <mc:Fallback>
      <p:transition advTm="25497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PlaceHolder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Dube, Vodacom (External)</dc:creator>
  <cp:lastModifiedBy>Benedict Dube, Vodacom (External)</cp:lastModifiedBy>
  <cp:revision>8</cp:revision>
  <dcterms:created xsi:type="dcterms:W3CDTF">2023-04-20T13:07:51Z</dcterms:created>
  <dcterms:modified xsi:type="dcterms:W3CDTF">2023-04-21T08:39:24Z</dcterms:modified>
</cp:coreProperties>
</file>