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62" r:id="rId3"/>
    <p:sldId id="283" r:id="rId4"/>
    <p:sldId id="302" r:id="rId5"/>
    <p:sldId id="303" r:id="rId6"/>
    <p:sldId id="306" r:id="rId7"/>
    <p:sldId id="304" r:id="rId8"/>
    <p:sldId id="305" r:id="rId9"/>
    <p:sldId id="307" r:id="rId10"/>
    <p:sldId id="282"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BC63E595-CEC4-4FD6-BF65-EEBA3F4694F3}">
          <p14:sldIdLst>
            <p14:sldId id="262"/>
            <p14:sldId id="283"/>
          </p14:sldIdLst>
        </p14:section>
        <p14:section name="Contextualização" id="{1B6D46D8-BB6C-4F68-AE3B-69C553EE80A2}">
          <p14:sldIdLst>
            <p14:sldId id="302"/>
          </p14:sldIdLst>
        </p14:section>
        <p14:section name="Desenvolvimento" id="{88A97126-8CFD-4E8E-A146-4CFB521081B2}">
          <p14:sldIdLst>
            <p14:sldId id="303"/>
            <p14:sldId id="306"/>
            <p14:sldId id="304"/>
            <p14:sldId id="305"/>
          </p14:sldIdLst>
        </p14:section>
        <p14:section name="Conclusão e Recomendações Estratégicas do Projeto" id="{C9C50E33-3948-4AF3-81A9-18565D0A955F}">
          <p14:sldIdLst>
            <p14:sldId id="307"/>
          </p14:sldIdLst>
        </p14:section>
        <p14:section name="Finalização" id="{318A9FCB-9653-44BF-848E-2481EF019543}">
          <p14:sldIdLst>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09"/>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4B992-020D-2B77-A908-988231E558A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BAA2611-4BB4-962D-A62F-69441078B4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78B69FB-565C-7A41-D72B-AAEEC1CA0EA7}"/>
              </a:ext>
            </a:extLst>
          </p:cNvPr>
          <p:cNvSpPr>
            <a:spLocks noGrp="1"/>
          </p:cNvSpPr>
          <p:nvPr>
            <p:ph type="dt" sz="half" idx="10"/>
          </p:nvPr>
        </p:nvSpPr>
        <p:spPr/>
        <p:txBody>
          <a:bodyPr/>
          <a:lstStyle/>
          <a:p>
            <a:fld id="{6576225F-CEAB-44F3-A7FD-271DB0B1C18F}" type="datetimeFigureOut">
              <a:rPr lang="pt-BR" smtClean="0"/>
              <a:t>01/09/2025</a:t>
            </a:fld>
            <a:endParaRPr lang="pt-BR"/>
          </a:p>
        </p:txBody>
      </p:sp>
      <p:sp>
        <p:nvSpPr>
          <p:cNvPr id="5" name="Espaço Reservado para Rodapé 4">
            <a:extLst>
              <a:ext uri="{FF2B5EF4-FFF2-40B4-BE49-F238E27FC236}">
                <a16:creationId xmlns:a16="http://schemas.microsoft.com/office/drawing/2014/main" id="{9351B5C9-BB63-DB97-C76F-7D738EC47C4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2451CF3-6CC4-4603-8A22-A12C20631BF5}"/>
              </a:ext>
            </a:extLst>
          </p:cNvPr>
          <p:cNvSpPr>
            <a:spLocks noGrp="1"/>
          </p:cNvSpPr>
          <p:nvPr>
            <p:ph type="sldNum" sz="quarter" idx="12"/>
          </p:nvPr>
        </p:nvSpPr>
        <p:spPr/>
        <p:txBody>
          <a:bodyPr/>
          <a:lstStyle/>
          <a:p>
            <a:fld id="{188632B2-49A7-496F-8FB0-D4AF439280F8}" type="slidenum">
              <a:rPr lang="pt-BR" smtClean="0"/>
              <a:t>‹nº›</a:t>
            </a:fld>
            <a:endParaRPr lang="pt-BR"/>
          </a:p>
        </p:txBody>
      </p:sp>
    </p:spTree>
    <p:extLst>
      <p:ext uri="{BB962C8B-B14F-4D97-AF65-F5344CB8AC3E}">
        <p14:creationId xmlns:p14="http://schemas.microsoft.com/office/powerpoint/2010/main" val="97756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35131-7BC8-33CA-E065-FDA4D98013A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8A21093-CD0E-E5F0-9AFB-8E7511BA950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EE344D8-17ED-FA84-D661-4A3316CE2A22}"/>
              </a:ext>
            </a:extLst>
          </p:cNvPr>
          <p:cNvSpPr>
            <a:spLocks noGrp="1"/>
          </p:cNvSpPr>
          <p:nvPr>
            <p:ph type="dt" sz="half" idx="10"/>
          </p:nvPr>
        </p:nvSpPr>
        <p:spPr/>
        <p:txBody>
          <a:bodyPr/>
          <a:lstStyle/>
          <a:p>
            <a:fld id="{6576225F-CEAB-44F3-A7FD-271DB0B1C18F}" type="datetimeFigureOut">
              <a:rPr lang="pt-BR" smtClean="0"/>
              <a:t>01/09/2025</a:t>
            </a:fld>
            <a:endParaRPr lang="pt-BR"/>
          </a:p>
        </p:txBody>
      </p:sp>
      <p:sp>
        <p:nvSpPr>
          <p:cNvPr id="5" name="Espaço Reservado para Rodapé 4">
            <a:extLst>
              <a:ext uri="{FF2B5EF4-FFF2-40B4-BE49-F238E27FC236}">
                <a16:creationId xmlns:a16="http://schemas.microsoft.com/office/drawing/2014/main" id="{3CA131DD-E9BC-73A6-CFB0-87D1BD19C01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0F72910-4D30-DEC1-4F8D-AE7E8FF3A6DD}"/>
              </a:ext>
            </a:extLst>
          </p:cNvPr>
          <p:cNvSpPr>
            <a:spLocks noGrp="1"/>
          </p:cNvSpPr>
          <p:nvPr>
            <p:ph type="sldNum" sz="quarter" idx="12"/>
          </p:nvPr>
        </p:nvSpPr>
        <p:spPr/>
        <p:txBody>
          <a:bodyPr/>
          <a:lstStyle/>
          <a:p>
            <a:fld id="{188632B2-49A7-496F-8FB0-D4AF439280F8}" type="slidenum">
              <a:rPr lang="pt-BR" smtClean="0"/>
              <a:t>‹nº›</a:t>
            </a:fld>
            <a:endParaRPr lang="pt-BR"/>
          </a:p>
        </p:txBody>
      </p:sp>
    </p:spTree>
    <p:extLst>
      <p:ext uri="{BB962C8B-B14F-4D97-AF65-F5344CB8AC3E}">
        <p14:creationId xmlns:p14="http://schemas.microsoft.com/office/powerpoint/2010/main" val="210239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E75E9E-80CE-E50F-7444-05F5F1EF6F4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44AA7E0-9C13-CE65-0594-8CD93FE1081A}"/>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8D8BFBA-E8D3-04A5-6866-437F7AFC62F4}"/>
              </a:ext>
            </a:extLst>
          </p:cNvPr>
          <p:cNvSpPr>
            <a:spLocks noGrp="1"/>
          </p:cNvSpPr>
          <p:nvPr>
            <p:ph type="dt" sz="half" idx="10"/>
          </p:nvPr>
        </p:nvSpPr>
        <p:spPr/>
        <p:txBody>
          <a:bodyPr/>
          <a:lstStyle/>
          <a:p>
            <a:fld id="{6576225F-CEAB-44F3-A7FD-271DB0B1C18F}" type="datetimeFigureOut">
              <a:rPr lang="pt-BR" smtClean="0"/>
              <a:t>01/09/2025</a:t>
            </a:fld>
            <a:endParaRPr lang="pt-BR"/>
          </a:p>
        </p:txBody>
      </p:sp>
      <p:sp>
        <p:nvSpPr>
          <p:cNvPr id="5" name="Espaço Reservado para Rodapé 4">
            <a:extLst>
              <a:ext uri="{FF2B5EF4-FFF2-40B4-BE49-F238E27FC236}">
                <a16:creationId xmlns:a16="http://schemas.microsoft.com/office/drawing/2014/main" id="{C832AD07-5FA3-1861-2655-98160A444EE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A66B7E2-3FAC-1833-5026-4E264A6EB371}"/>
              </a:ext>
            </a:extLst>
          </p:cNvPr>
          <p:cNvSpPr>
            <a:spLocks noGrp="1"/>
          </p:cNvSpPr>
          <p:nvPr>
            <p:ph type="sldNum" sz="quarter" idx="12"/>
          </p:nvPr>
        </p:nvSpPr>
        <p:spPr/>
        <p:txBody>
          <a:bodyPr/>
          <a:lstStyle/>
          <a:p>
            <a:fld id="{188632B2-49A7-496F-8FB0-D4AF439280F8}" type="slidenum">
              <a:rPr lang="pt-BR" smtClean="0"/>
              <a:t>‹nº›</a:t>
            </a:fld>
            <a:endParaRPr lang="pt-BR"/>
          </a:p>
        </p:txBody>
      </p:sp>
    </p:spTree>
    <p:extLst>
      <p:ext uri="{BB962C8B-B14F-4D97-AF65-F5344CB8AC3E}">
        <p14:creationId xmlns:p14="http://schemas.microsoft.com/office/powerpoint/2010/main" val="479523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ário">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D2690E-870A-42A4-A539-D8CF1BA4590E}"/>
              </a:ext>
            </a:extLst>
          </p:cNvPr>
          <p:cNvSpPr/>
          <p:nvPr userDrawn="1"/>
        </p:nvSpPr>
        <p:spPr>
          <a:xfrm>
            <a:off x="0" y="0"/>
            <a:ext cx="12192000" cy="6934200"/>
          </a:xfrm>
          <a:prstGeom prst="rect">
            <a:avLst/>
          </a:prstGeom>
          <a:gradFill flip="none" rotWithShape="1">
            <a:gsLst>
              <a:gs pos="89000">
                <a:srgbClr val="000000"/>
              </a:gs>
              <a:gs pos="0">
                <a:schemeClr val="tx1"/>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dark, night sky&#10;&#10;Description automatically generated">
            <a:extLst>
              <a:ext uri="{FF2B5EF4-FFF2-40B4-BE49-F238E27FC236}">
                <a16:creationId xmlns:a16="http://schemas.microsoft.com/office/drawing/2014/main" id="{2D1B02CA-10D9-40D7-B7FD-1CD856FFC129}"/>
              </a:ext>
            </a:extLst>
          </p:cNvPr>
          <p:cNvPicPr>
            <a:picLocks noChangeAspect="1"/>
          </p:cNvPicPr>
          <p:nvPr userDrawn="1"/>
        </p:nvPicPr>
        <p:blipFill>
          <a:blip r:embed="rId2">
            <a:alphaModFix amt="81000"/>
          </a:blip>
          <a:stretch>
            <a:fillRect/>
          </a:stretch>
        </p:blipFill>
        <p:spPr>
          <a:xfrm>
            <a:off x="3446236" y="0"/>
            <a:ext cx="8745764" cy="6115050"/>
          </a:xfrm>
          <a:prstGeom prst="rect">
            <a:avLst/>
          </a:prstGeom>
        </p:spPr>
      </p:pic>
      <p:sp>
        <p:nvSpPr>
          <p:cNvPr id="2" name="Rectangle 1">
            <a:extLst>
              <a:ext uri="{FF2B5EF4-FFF2-40B4-BE49-F238E27FC236}">
                <a16:creationId xmlns:a16="http://schemas.microsoft.com/office/drawing/2014/main" id="{5C206FF3-880C-48C0-ACA6-F9FF31D4CE3C}"/>
              </a:ext>
            </a:extLst>
          </p:cNvPr>
          <p:cNvSpPr/>
          <p:nvPr userDrawn="1"/>
        </p:nvSpPr>
        <p:spPr>
          <a:xfrm>
            <a:off x="0" y="0"/>
            <a:ext cx="6095188" cy="6934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4" name="Group 3">
            <a:extLst>
              <a:ext uri="{FF2B5EF4-FFF2-40B4-BE49-F238E27FC236}">
                <a16:creationId xmlns:a16="http://schemas.microsoft.com/office/drawing/2014/main" id="{A0A4DC3B-9FB1-4D73-8569-2AD09B303948}"/>
              </a:ext>
            </a:extLst>
          </p:cNvPr>
          <p:cNvGrpSpPr/>
          <p:nvPr userDrawn="1"/>
        </p:nvGrpSpPr>
        <p:grpSpPr>
          <a:xfrm>
            <a:off x="0" y="2191657"/>
            <a:ext cx="6096000" cy="4704443"/>
            <a:chOff x="0" y="2191657"/>
            <a:chExt cx="6096000" cy="4704443"/>
          </a:xfrm>
        </p:grpSpPr>
        <p:cxnSp>
          <p:nvCxnSpPr>
            <p:cNvPr id="21" name="Conector reto 7">
              <a:extLst>
                <a:ext uri="{FF2B5EF4-FFF2-40B4-BE49-F238E27FC236}">
                  <a16:creationId xmlns:a16="http://schemas.microsoft.com/office/drawing/2014/main" id="{DD82BE49-0626-4798-B433-903A59AF4B8B}"/>
                </a:ext>
              </a:extLst>
            </p:cNvPr>
            <p:cNvCxnSpPr>
              <a:cxnSpLocks/>
            </p:cNvCxnSpPr>
            <p:nvPr userDrawn="1"/>
          </p:nvCxnSpPr>
          <p:spPr>
            <a:xfrm>
              <a:off x="0" y="5038273"/>
              <a:ext cx="6096000" cy="0"/>
            </a:xfrm>
            <a:prstGeom prst="line">
              <a:avLst/>
            </a:prstGeom>
            <a:ln>
              <a:solidFill>
                <a:srgbClr val="A1A894"/>
              </a:solidFill>
            </a:ln>
          </p:spPr>
          <p:style>
            <a:lnRef idx="1">
              <a:schemeClr val="accent1"/>
            </a:lnRef>
            <a:fillRef idx="0">
              <a:schemeClr val="accent1"/>
            </a:fillRef>
            <a:effectRef idx="0">
              <a:schemeClr val="accent1"/>
            </a:effectRef>
            <a:fontRef idx="minor">
              <a:schemeClr val="tx1"/>
            </a:fontRef>
          </p:style>
        </p:cxnSp>
        <p:cxnSp>
          <p:nvCxnSpPr>
            <p:cNvPr id="30" name="Conector reto 2">
              <a:extLst>
                <a:ext uri="{FF2B5EF4-FFF2-40B4-BE49-F238E27FC236}">
                  <a16:creationId xmlns:a16="http://schemas.microsoft.com/office/drawing/2014/main" id="{17F248A0-AF00-4728-98AC-9AB839726FA9}"/>
                </a:ext>
              </a:extLst>
            </p:cNvPr>
            <p:cNvCxnSpPr>
              <a:cxnSpLocks/>
            </p:cNvCxnSpPr>
            <p:nvPr userDrawn="1"/>
          </p:nvCxnSpPr>
          <p:spPr>
            <a:xfrm flipH="1">
              <a:off x="1943100" y="2191657"/>
              <a:ext cx="4152088" cy="4704443"/>
            </a:xfrm>
            <a:prstGeom prst="line">
              <a:avLst/>
            </a:prstGeom>
            <a:ln>
              <a:solidFill>
                <a:srgbClr val="A1A894"/>
              </a:solidFill>
            </a:ln>
          </p:spPr>
          <p:style>
            <a:lnRef idx="1">
              <a:schemeClr val="accent1"/>
            </a:lnRef>
            <a:fillRef idx="0">
              <a:schemeClr val="accent1"/>
            </a:fillRef>
            <a:effectRef idx="0">
              <a:schemeClr val="accent1"/>
            </a:effectRef>
            <a:fontRef idx="minor">
              <a:schemeClr val="tx1"/>
            </a:fontRef>
          </p:style>
        </p:cxnSp>
      </p:grpSp>
      <p:sp>
        <p:nvSpPr>
          <p:cNvPr id="31" name="CaixaDeTexto 4">
            <a:extLst>
              <a:ext uri="{FF2B5EF4-FFF2-40B4-BE49-F238E27FC236}">
                <a16:creationId xmlns:a16="http://schemas.microsoft.com/office/drawing/2014/main" id="{A36F00F8-EA0D-458B-96E7-07B1A138E813}"/>
              </a:ext>
            </a:extLst>
          </p:cNvPr>
          <p:cNvSpPr txBox="1"/>
          <p:nvPr userDrawn="1"/>
        </p:nvSpPr>
        <p:spPr>
          <a:xfrm>
            <a:off x="488485" y="3046547"/>
            <a:ext cx="2138727" cy="984885"/>
          </a:xfrm>
          <a:prstGeom prst="rect">
            <a:avLst/>
          </a:prstGeom>
        </p:spPr>
        <p:txBody>
          <a:bodyPr wrap="none" rtlCol="0">
            <a:spAutoFit/>
          </a:bodyPr>
          <a:lstStyle/>
          <a:p>
            <a:r>
              <a:rPr lang="pt-BR" sz="5800" dirty="0">
                <a:solidFill>
                  <a:srgbClr val="242424"/>
                </a:solidFill>
                <a:latin typeface="+mj-lt"/>
                <a:ea typeface="XP Light Lighthouse" pitchFamily="50" charset="0"/>
              </a:rPr>
              <a:t>Índice</a:t>
            </a:r>
          </a:p>
        </p:txBody>
      </p:sp>
      <p:sp>
        <p:nvSpPr>
          <p:cNvPr id="13" name="Freeform: Shape 12">
            <a:extLst>
              <a:ext uri="{FF2B5EF4-FFF2-40B4-BE49-F238E27FC236}">
                <a16:creationId xmlns:a16="http://schemas.microsoft.com/office/drawing/2014/main" id="{844D0124-F03F-434F-9C9B-43216851E7C3}"/>
              </a:ext>
            </a:extLst>
          </p:cNvPr>
          <p:cNvSpPr/>
          <p:nvPr userDrawn="1"/>
        </p:nvSpPr>
        <p:spPr>
          <a:xfrm>
            <a:off x="11212853" y="680977"/>
            <a:ext cx="549724" cy="495874"/>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bg1"/>
          </a:solidFill>
          <a:ln w="6350" cap="flat">
            <a:noFill/>
            <a:prstDash val="solid"/>
            <a:miter/>
          </a:ln>
        </p:spPr>
        <p:txBody>
          <a:bodyPr rtlCol="0" anchor="ctr"/>
          <a:lstStyle/>
          <a:p>
            <a:endParaRPr lang="en-US">
              <a:solidFill>
                <a:schemeClr val="bg1"/>
              </a:solidFill>
            </a:endParaRPr>
          </a:p>
        </p:txBody>
      </p:sp>
      <p:sp>
        <p:nvSpPr>
          <p:cNvPr id="15" name="Espaço Reservado para Texto 6">
            <a:extLst>
              <a:ext uri="{FF2B5EF4-FFF2-40B4-BE49-F238E27FC236}">
                <a16:creationId xmlns:a16="http://schemas.microsoft.com/office/drawing/2014/main" id="{94944841-FAE5-4D44-AF6D-E519CC043F13}"/>
              </a:ext>
            </a:extLst>
          </p:cNvPr>
          <p:cNvSpPr>
            <a:spLocks noGrp="1"/>
          </p:cNvSpPr>
          <p:nvPr>
            <p:ph type="body" sz="quarter" idx="17" hasCustomPrompt="1"/>
          </p:nvPr>
        </p:nvSpPr>
        <p:spPr>
          <a:xfrm>
            <a:off x="6616700" y="1432360"/>
            <a:ext cx="5238749"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16" name="Espaço Reservado para Texto 6">
            <a:extLst>
              <a:ext uri="{FF2B5EF4-FFF2-40B4-BE49-F238E27FC236}">
                <a16:creationId xmlns:a16="http://schemas.microsoft.com/office/drawing/2014/main" id="{AAD0C9E5-6039-4713-97C1-16EAFD52DD08}"/>
              </a:ext>
            </a:extLst>
          </p:cNvPr>
          <p:cNvSpPr>
            <a:spLocks noGrp="1"/>
          </p:cNvSpPr>
          <p:nvPr>
            <p:ph type="body" sz="quarter" idx="18" hasCustomPrompt="1"/>
          </p:nvPr>
        </p:nvSpPr>
        <p:spPr>
          <a:xfrm>
            <a:off x="6616700" y="1762578"/>
            <a:ext cx="5238749" cy="338554"/>
          </a:xfrm>
          <a:prstGeom prst="rect">
            <a:avLst/>
          </a:prstGeom>
        </p:spPr>
        <p:txBody>
          <a:bodyPr vert="horz" wrap="square" lIns="0" tIns="45720" rIns="91440" bIns="45720" rtlCol="0" anchor="t">
            <a:spAutoFit/>
          </a:bodyPr>
          <a:lstStyle>
            <a:lvl1pPr algn="l">
              <a:defRPr lang="pt-BR" sz="16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17" name="Espaço Reservado para Texto 6">
            <a:extLst>
              <a:ext uri="{FF2B5EF4-FFF2-40B4-BE49-F238E27FC236}">
                <a16:creationId xmlns:a16="http://schemas.microsoft.com/office/drawing/2014/main" id="{3D14A41D-89A7-4BCD-8F56-FF9BA67DCD7D}"/>
              </a:ext>
            </a:extLst>
          </p:cNvPr>
          <p:cNvSpPr>
            <a:spLocks noGrp="1"/>
          </p:cNvSpPr>
          <p:nvPr>
            <p:ph type="body" sz="quarter" idx="19" hasCustomPrompt="1"/>
          </p:nvPr>
        </p:nvSpPr>
        <p:spPr>
          <a:xfrm>
            <a:off x="6609643" y="2416740"/>
            <a:ext cx="5238749"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18" name="Espaço Reservado para Texto 6">
            <a:extLst>
              <a:ext uri="{FF2B5EF4-FFF2-40B4-BE49-F238E27FC236}">
                <a16:creationId xmlns:a16="http://schemas.microsoft.com/office/drawing/2014/main" id="{38A9FFE0-16AC-4B0C-B473-3834B353B4DE}"/>
              </a:ext>
            </a:extLst>
          </p:cNvPr>
          <p:cNvSpPr>
            <a:spLocks noGrp="1"/>
          </p:cNvSpPr>
          <p:nvPr>
            <p:ph type="body" sz="quarter" idx="20" hasCustomPrompt="1"/>
          </p:nvPr>
        </p:nvSpPr>
        <p:spPr>
          <a:xfrm>
            <a:off x="6609643" y="2746958"/>
            <a:ext cx="5238749" cy="338554"/>
          </a:xfrm>
          <a:prstGeom prst="rect">
            <a:avLst/>
          </a:prstGeom>
        </p:spPr>
        <p:txBody>
          <a:bodyPr vert="horz" wrap="square" lIns="0" tIns="45720" rIns="91440" bIns="45720" rtlCol="0" anchor="t">
            <a:spAutoFit/>
          </a:bodyPr>
          <a:lstStyle>
            <a:lvl1pPr algn="l">
              <a:defRPr lang="pt-BR" sz="16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19" name="Espaço Reservado para Texto 6">
            <a:extLst>
              <a:ext uri="{FF2B5EF4-FFF2-40B4-BE49-F238E27FC236}">
                <a16:creationId xmlns:a16="http://schemas.microsoft.com/office/drawing/2014/main" id="{624FD55C-43EF-4DA5-BA21-2E91B3AEC2A8}"/>
              </a:ext>
            </a:extLst>
          </p:cNvPr>
          <p:cNvSpPr>
            <a:spLocks noGrp="1"/>
          </p:cNvSpPr>
          <p:nvPr>
            <p:ph type="body" sz="quarter" idx="21" hasCustomPrompt="1"/>
          </p:nvPr>
        </p:nvSpPr>
        <p:spPr>
          <a:xfrm>
            <a:off x="6609643" y="3411534"/>
            <a:ext cx="5238749"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20" name="Espaço Reservado para Texto 6">
            <a:extLst>
              <a:ext uri="{FF2B5EF4-FFF2-40B4-BE49-F238E27FC236}">
                <a16:creationId xmlns:a16="http://schemas.microsoft.com/office/drawing/2014/main" id="{16D9034A-51D4-4121-84CA-92FBFBB745C5}"/>
              </a:ext>
            </a:extLst>
          </p:cNvPr>
          <p:cNvSpPr>
            <a:spLocks noGrp="1"/>
          </p:cNvSpPr>
          <p:nvPr>
            <p:ph type="body" sz="quarter" idx="22" hasCustomPrompt="1"/>
          </p:nvPr>
        </p:nvSpPr>
        <p:spPr>
          <a:xfrm>
            <a:off x="6609643" y="3741752"/>
            <a:ext cx="5238749" cy="338554"/>
          </a:xfrm>
          <a:prstGeom prst="rect">
            <a:avLst/>
          </a:prstGeom>
        </p:spPr>
        <p:txBody>
          <a:bodyPr vert="horz" wrap="square" lIns="0" tIns="45720" rIns="91440" bIns="45720" rtlCol="0" anchor="t">
            <a:spAutoFit/>
          </a:bodyPr>
          <a:lstStyle>
            <a:lvl1pPr algn="l">
              <a:defRPr lang="pt-BR" sz="16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22" name="Espaço Reservado para Texto 6">
            <a:extLst>
              <a:ext uri="{FF2B5EF4-FFF2-40B4-BE49-F238E27FC236}">
                <a16:creationId xmlns:a16="http://schemas.microsoft.com/office/drawing/2014/main" id="{E7310526-1BB3-43DD-8A2A-879A97DFE31F}"/>
              </a:ext>
            </a:extLst>
          </p:cNvPr>
          <p:cNvSpPr>
            <a:spLocks noGrp="1"/>
          </p:cNvSpPr>
          <p:nvPr>
            <p:ph type="body" sz="quarter" idx="23" hasCustomPrompt="1"/>
          </p:nvPr>
        </p:nvSpPr>
        <p:spPr>
          <a:xfrm>
            <a:off x="6624232" y="4395084"/>
            <a:ext cx="5238749"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23" name="Espaço Reservado para Texto 6">
            <a:extLst>
              <a:ext uri="{FF2B5EF4-FFF2-40B4-BE49-F238E27FC236}">
                <a16:creationId xmlns:a16="http://schemas.microsoft.com/office/drawing/2014/main" id="{8678D1D3-A61B-44D4-986B-F937FBDE293A}"/>
              </a:ext>
            </a:extLst>
          </p:cNvPr>
          <p:cNvSpPr>
            <a:spLocks noGrp="1"/>
          </p:cNvSpPr>
          <p:nvPr>
            <p:ph type="body" sz="quarter" idx="24" hasCustomPrompt="1"/>
          </p:nvPr>
        </p:nvSpPr>
        <p:spPr>
          <a:xfrm>
            <a:off x="6624232" y="4725302"/>
            <a:ext cx="5238749" cy="338554"/>
          </a:xfrm>
          <a:prstGeom prst="rect">
            <a:avLst/>
          </a:prstGeom>
        </p:spPr>
        <p:txBody>
          <a:bodyPr vert="horz" wrap="square" lIns="0" tIns="45720" rIns="91440" bIns="45720" rtlCol="0" anchor="t">
            <a:spAutoFit/>
          </a:bodyPr>
          <a:lstStyle>
            <a:lvl1pPr algn="l">
              <a:defRPr lang="pt-BR" sz="16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24" name="Espaço Reservado para Texto 6">
            <a:extLst>
              <a:ext uri="{FF2B5EF4-FFF2-40B4-BE49-F238E27FC236}">
                <a16:creationId xmlns:a16="http://schemas.microsoft.com/office/drawing/2014/main" id="{47ED3601-9B62-4C46-9F5D-835223B43950}"/>
              </a:ext>
            </a:extLst>
          </p:cNvPr>
          <p:cNvSpPr>
            <a:spLocks noGrp="1"/>
          </p:cNvSpPr>
          <p:nvPr>
            <p:ph type="body" sz="quarter" idx="25" hasCustomPrompt="1"/>
          </p:nvPr>
        </p:nvSpPr>
        <p:spPr>
          <a:xfrm>
            <a:off x="6624232" y="5378634"/>
            <a:ext cx="5238749"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25" name="Espaço Reservado para Texto 6">
            <a:extLst>
              <a:ext uri="{FF2B5EF4-FFF2-40B4-BE49-F238E27FC236}">
                <a16:creationId xmlns:a16="http://schemas.microsoft.com/office/drawing/2014/main" id="{47C46C3F-1640-4BCD-B79B-CE85A97A6629}"/>
              </a:ext>
            </a:extLst>
          </p:cNvPr>
          <p:cNvSpPr>
            <a:spLocks noGrp="1"/>
          </p:cNvSpPr>
          <p:nvPr>
            <p:ph type="body" sz="quarter" idx="26" hasCustomPrompt="1"/>
          </p:nvPr>
        </p:nvSpPr>
        <p:spPr>
          <a:xfrm>
            <a:off x="6624232" y="5708852"/>
            <a:ext cx="5238749" cy="338554"/>
          </a:xfrm>
          <a:prstGeom prst="rect">
            <a:avLst/>
          </a:prstGeom>
        </p:spPr>
        <p:txBody>
          <a:bodyPr vert="horz" wrap="square" lIns="0" tIns="45720" rIns="91440" bIns="45720" rtlCol="0" anchor="t">
            <a:spAutoFit/>
          </a:bodyPr>
          <a:lstStyle>
            <a:lvl1pPr algn="l">
              <a:defRPr lang="pt-BR" sz="16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Tree>
    <p:extLst>
      <p:ext uri="{BB962C8B-B14F-4D97-AF65-F5344CB8AC3E}">
        <p14:creationId xmlns:p14="http://schemas.microsoft.com/office/powerpoint/2010/main" val="2452553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pa">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881781C-40FD-43E2-BC6E-3786CEF8438E}"/>
              </a:ext>
            </a:extLst>
          </p:cNvPr>
          <p:cNvSpPr/>
          <p:nvPr userDrawn="1"/>
        </p:nvSpPr>
        <p:spPr>
          <a:xfrm>
            <a:off x="0" y="0"/>
            <a:ext cx="12192000" cy="147687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52" name="Picture 51" descr="A picture containing dark, night sky&#10;&#10;Description automatically generated">
            <a:extLst>
              <a:ext uri="{FF2B5EF4-FFF2-40B4-BE49-F238E27FC236}">
                <a16:creationId xmlns:a16="http://schemas.microsoft.com/office/drawing/2014/main" id="{5CCADE29-8500-4070-A119-2C944A23B7D8}"/>
              </a:ext>
            </a:extLst>
          </p:cNvPr>
          <p:cNvPicPr>
            <a:picLocks noChangeAspect="1"/>
          </p:cNvPicPr>
          <p:nvPr userDrawn="1"/>
        </p:nvPicPr>
        <p:blipFill rotWithShape="1">
          <a:blip r:embed="rId3">
            <a:alphaModFix amt="81000"/>
          </a:blip>
          <a:srcRect b="75849"/>
          <a:stretch/>
        </p:blipFill>
        <p:spPr>
          <a:xfrm>
            <a:off x="3446236" y="0"/>
            <a:ext cx="8745764" cy="1476873"/>
          </a:xfrm>
          <a:prstGeom prst="rect">
            <a:avLst/>
          </a:prstGeom>
        </p:spPr>
      </p:pic>
      <p:sp>
        <p:nvSpPr>
          <p:cNvPr id="14" name="Espaço Reservado para Conteúdo 14">
            <a:extLst>
              <a:ext uri="{FF2B5EF4-FFF2-40B4-BE49-F238E27FC236}">
                <a16:creationId xmlns:a16="http://schemas.microsoft.com/office/drawing/2014/main" id="{CE1411FD-E7CA-45C3-AC7A-87E2FAD1AC2B}"/>
              </a:ext>
            </a:extLst>
          </p:cNvPr>
          <p:cNvSpPr>
            <a:spLocks noGrp="1"/>
          </p:cNvSpPr>
          <p:nvPr>
            <p:ph sz="quarter" idx="22" hasCustomPrompt="1"/>
          </p:nvPr>
        </p:nvSpPr>
        <p:spPr>
          <a:xfrm>
            <a:off x="9954741" y="1629200"/>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49" name="Do not remove" hidden="1">
            <a:extLst>
              <a:ext uri="{FF2B5EF4-FFF2-40B4-BE49-F238E27FC236}">
                <a16:creationId xmlns:a16="http://schemas.microsoft.com/office/drawing/2014/main" id="{3AE5CB97-7DD5-4F37-94F8-D7A98741A96B}"/>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36551" y="188913"/>
            <a:ext cx="8335962" cy="524010"/>
          </a:xfrm>
          <a:prstGeom prst="rect">
            <a:avLst/>
          </a:prstGeom>
        </p:spPr>
        <p:txBody>
          <a:bodyPr vert="horz" lIns="0" tIns="0" rIns="0" bIns="0" rtlCol="0" anchor="ctr">
            <a:noAutofit/>
          </a:bodyPr>
          <a:lstStyle>
            <a:lvl1pPr>
              <a:defRPr lang="pt-BR" sz="2400" b="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lnSpc>
                <a:spcPct val="100000"/>
              </a:lnSpc>
              <a:spcBef>
                <a:spcPts val="0"/>
              </a:spcBef>
            </a:pPr>
            <a:r>
              <a:rPr lang="pt-BR" dirty="0"/>
              <a:t>Clique Para Editar o Texto Mestre</a:t>
            </a:r>
          </a:p>
        </p:txBody>
      </p:sp>
      <p:sp>
        <p:nvSpPr>
          <p:cNvPr id="17" name="Espaço Reservado para Conteúdo 14">
            <a:extLst>
              <a:ext uri="{FF2B5EF4-FFF2-40B4-BE49-F238E27FC236}">
                <a16:creationId xmlns:a16="http://schemas.microsoft.com/office/drawing/2014/main" id="{1A0E7759-F94A-4604-94D3-8330DB779166}"/>
              </a:ext>
            </a:extLst>
          </p:cNvPr>
          <p:cNvSpPr>
            <a:spLocks noGrp="1"/>
          </p:cNvSpPr>
          <p:nvPr>
            <p:ph sz="quarter" idx="20" hasCustomPrompt="1"/>
          </p:nvPr>
        </p:nvSpPr>
        <p:spPr>
          <a:xfrm>
            <a:off x="335999" y="1622848"/>
            <a:ext cx="9131274" cy="3146097"/>
          </a:xfrm>
          <a:prstGeom prst="rect">
            <a:avLst/>
          </a:prstGeom>
          <a:solidFill>
            <a:schemeClr val="bg1">
              <a:lumMod val="95000"/>
            </a:schemeClr>
          </a:solidFill>
        </p:spPr>
        <p:txBody>
          <a:bodyPr lIns="36000" tIns="36000" rIns="36000" bIns="36000">
            <a:noAutofit/>
          </a:bodyPr>
          <a:lstStyle>
            <a:lvl1pPr marL="0" indent="0" algn="just">
              <a:lnSpc>
                <a:spcPct val="125000"/>
              </a:lnSpc>
              <a:spcBef>
                <a:spcPts val="600"/>
              </a:spcBef>
              <a:buFont typeface="Arial" panose="020B0604020202020204" pitchFamily="34" charset="0"/>
              <a:buNone/>
              <a:defRPr sz="1000" b="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19" name="CaixaDeTexto 9">
            <a:extLst>
              <a:ext uri="{FF2B5EF4-FFF2-40B4-BE49-F238E27FC236}">
                <a16:creationId xmlns:a16="http://schemas.microsoft.com/office/drawing/2014/main" id="{476F5366-F93B-420C-8A94-B09C103B395E}"/>
              </a:ext>
            </a:extLst>
          </p:cNvPr>
          <p:cNvSpPr txBox="1"/>
          <p:nvPr userDrawn="1"/>
        </p:nvSpPr>
        <p:spPr>
          <a:xfrm>
            <a:off x="11794866" y="6364275"/>
            <a:ext cx="267441" cy="230832"/>
          </a:xfrm>
          <a:prstGeom prst="rect">
            <a:avLst/>
          </a:prstGeom>
        </p:spPr>
        <p:txBody>
          <a:bodyPr vert="horz" wrap="square" lIns="0" tIns="25718" rIns="0" bIns="25718" numCol="1" anchor="ctr" anchorCtr="0" compatLnSpc="1">
            <a:prstTxWarp prst="textNoShape">
              <a:avLst/>
            </a:prstTxWarp>
          </a:bodyPr>
          <a:lstStyle>
            <a:defPPr>
              <a:defRPr lang="pt-BR"/>
            </a:defPPr>
            <a:lvl1pPr algn="r">
              <a:defRPr sz="900" b="1">
                <a:solidFill>
                  <a:srgbClr val="606163"/>
                </a:solidFill>
              </a:defRPr>
            </a:lvl1pPr>
          </a:lstStyle>
          <a:p>
            <a:pPr lvl="0" algn="ctr"/>
            <a:fld id="{9B9BAEC2-C893-4510-BAEC-A634F6DBFF95}" type="slidenum">
              <a:rPr lang="en-US" altLang="pt-BR" sz="800" b="0" smtClean="0">
                <a:solidFill>
                  <a:schemeClr val="accent1"/>
                </a:solidFill>
                <a:latin typeface="Roboto" panose="02000000000000000000" pitchFamily="2" charset="0"/>
                <a:ea typeface="Roboto" panose="02000000000000000000" pitchFamily="2" charset="0"/>
                <a:cs typeface="Roboto" panose="02000000000000000000" pitchFamily="2" charset="0"/>
              </a:rPr>
              <a:pPr lvl="0" algn="ctr"/>
              <a:t>‹nº›</a:t>
            </a:fld>
            <a:endParaRPr lang="en-US" altLang="pt-BR" sz="800" b="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23" name="Date Placeholder 1">
            <a:extLst>
              <a:ext uri="{FF2B5EF4-FFF2-40B4-BE49-F238E27FC236}">
                <a16:creationId xmlns:a16="http://schemas.microsoft.com/office/drawing/2014/main" id="{841867EE-8B42-428C-9638-B3E3663F1E3C}"/>
              </a:ext>
            </a:extLst>
          </p:cNvPr>
          <p:cNvSpPr>
            <a:spLocks noGrp="1"/>
          </p:cNvSpPr>
          <p:nvPr>
            <p:ph type="dt" sz="half" idx="2"/>
          </p:nvPr>
        </p:nvSpPr>
        <p:spPr>
          <a:xfrm>
            <a:off x="8723310" y="305162"/>
            <a:ext cx="3132139" cy="210546"/>
          </a:xfrm>
          <a:prstGeom prst="rect">
            <a:avLst/>
          </a:prstGeom>
        </p:spPr>
        <p:txBody>
          <a:bodyPr vert="horz" lIns="0" tIns="0" rIns="0" bIns="0" rtlCol="0" anchor="ctr"/>
          <a:lstStyle>
            <a:lvl1pPr algn="r">
              <a:defRPr sz="120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fld id="{DEF07EAB-FF36-413A-9F9A-0AF5F3187EB1}" type="datetime4">
              <a:rPr lang="pt-BR" smtClean="0"/>
              <a:t>1 de setembro de 2025</a:t>
            </a:fld>
            <a:endParaRPr lang="en-US" dirty="0"/>
          </a:p>
        </p:txBody>
      </p:sp>
      <p:sp>
        <p:nvSpPr>
          <p:cNvPr id="24" name="Espaço Reservado para Conteúdo 14">
            <a:extLst>
              <a:ext uri="{FF2B5EF4-FFF2-40B4-BE49-F238E27FC236}">
                <a16:creationId xmlns:a16="http://schemas.microsoft.com/office/drawing/2014/main" id="{7B4A07EE-1908-4D26-9297-1478228BB147}"/>
              </a:ext>
            </a:extLst>
          </p:cNvPr>
          <p:cNvSpPr>
            <a:spLocks noGrp="1"/>
          </p:cNvSpPr>
          <p:nvPr>
            <p:ph sz="quarter" idx="23" hasCustomPrompt="1"/>
          </p:nvPr>
        </p:nvSpPr>
        <p:spPr>
          <a:xfrm>
            <a:off x="335999" y="4902200"/>
            <a:ext cx="9131274" cy="1119189"/>
          </a:xfrm>
          <a:prstGeom prst="rect">
            <a:avLst/>
          </a:prstGeom>
        </p:spPr>
        <p:txBody>
          <a:bodyPr lIns="0">
            <a:noAutofit/>
          </a:bodyPr>
          <a:lstStyle>
            <a:lvl1pPr marL="0" indent="0" algn="just">
              <a:lnSpc>
                <a:spcPct val="125000"/>
              </a:lnSpc>
              <a:spcBef>
                <a:spcPts val="60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25" name="Espaço Reservado para Texto 6">
            <a:extLst>
              <a:ext uri="{FF2B5EF4-FFF2-40B4-BE49-F238E27FC236}">
                <a16:creationId xmlns:a16="http://schemas.microsoft.com/office/drawing/2014/main" id="{57881405-3A2D-4B05-95E2-54097515C5EA}"/>
              </a:ext>
            </a:extLst>
          </p:cNvPr>
          <p:cNvSpPr>
            <a:spLocks noGrp="1"/>
          </p:cNvSpPr>
          <p:nvPr>
            <p:ph type="body" sz="quarter" idx="24" hasCustomPrompt="1"/>
          </p:nvPr>
        </p:nvSpPr>
        <p:spPr>
          <a:xfrm>
            <a:off x="336550" y="1112247"/>
            <a:ext cx="11518900" cy="202833"/>
          </a:xfrm>
          <a:prstGeom prst="rect">
            <a:avLst/>
          </a:prstGeom>
        </p:spPr>
        <p:txBody>
          <a:bodyPr vert="horz" lIns="0" tIns="0" rIns="0" bIns="0" rtlCol="0" anchor="t">
            <a:noAutofit/>
          </a:bodyPr>
          <a:lstStyle>
            <a:lvl1pPr>
              <a:defRPr lang="pt-BR" sz="12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6" name="Espaço Reservado para Conteúdo 14">
            <a:extLst>
              <a:ext uri="{FF2B5EF4-FFF2-40B4-BE49-F238E27FC236}">
                <a16:creationId xmlns:a16="http://schemas.microsoft.com/office/drawing/2014/main" id="{850F5579-F7F0-47FE-8562-80BD2CF75884}"/>
              </a:ext>
            </a:extLst>
          </p:cNvPr>
          <p:cNvSpPr>
            <a:spLocks noGrp="1"/>
          </p:cNvSpPr>
          <p:nvPr>
            <p:ph sz="quarter" idx="25" hasCustomPrompt="1"/>
          </p:nvPr>
        </p:nvSpPr>
        <p:spPr>
          <a:xfrm>
            <a:off x="9954741" y="1843968"/>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29" name="Espaço Reservado para Conteúdo 14">
            <a:extLst>
              <a:ext uri="{FF2B5EF4-FFF2-40B4-BE49-F238E27FC236}">
                <a16:creationId xmlns:a16="http://schemas.microsoft.com/office/drawing/2014/main" id="{3AED8A04-1CB7-4096-B4E7-A94A03362595}"/>
              </a:ext>
            </a:extLst>
          </p:cNvPr>
          <p:cNvSpPr>
            <a:spLocks noGrp="1"/>
          </p:cNvSpPr>
          <p:nvPr>
            <p:ph sz="quarter" idx="26" hasCustomPrompt="1"/>
          </p:nvPr>
        </p:nvSpPr>
        <p:spPr>
          <a:xfrm>
            <a:off x="9954741" y="2034923"/>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0" name="Espaço Reservado para Conteúdo 14">
            <a:extLst>
              <a:ext uri="{FF2B5EF4-FFF2-40B4-BE49-F238E27FC236}">
                <a16:creationId xmlns:a16="http://schemas.microsoft.com/office/drawing/2014/main" id="{938C4CF9-D21D-491A-995D-38D80E45D35E}"/>
              </a:ext>
            </a:extLst>
          </p:cNvPr>
          <p:cNvSpPr>
            <a:spLocks noGrp="1"/>
          </p:cNvSpPr>
          <p:nvPr>
            <p:ph sz="quarter" idx="27" hasCustomPrompt="1"/>
          </p:nvPr>
        </p:nvSpPr>
        <p:spPr>
          <a:xfrm>
            <a:off x="9954741" y="2364462"/>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1" name="Espaço Reservado para Conteúdo 14">
            <a:extLst>
              <a:ext uri="{FF2B5EF4-FFF2-40B4-BE49-F238E27FC236}">
                <a16:creationId xmlns:a16="http://schemas.microsoft.com/office/drawing/2014/main" id="{A0CEDDC6-9D7D-4AB6-8714-251BC13968E7}"/>
              </a:ext>
            </a:extLst>
          </p:cNvPr>
          <p:cNvSpPr>
            <a:spLocks noGrp="1"/>
          </p:cNvSpPr>
          <p:nvPr>
            <p:ph sz="quarter" idx="28" hasCustomPrompt="1"/>
          </p:nvPr>
        </p:nvSpPr>
        <p:spPr>
          <a:xfrm>
            <a:off x="9954741" y="2579230"/>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2" name="Espaço Reservado para Conteúdo 14">
            <a:extLst>
              <a:ext uri="{FF2B5EF4-FFF2-40B4-BE49-F238E27FC236}">
                <a16:creationId xmlns:a16="http://schemas.microsoft.com/office/drawing/2014/main" id="{193B6CB7-D834-4068-868A-9AFBE5866A58}"/>
              </a:ext>
            </a:extLst>
          </p:cNvPr>
          <p:cNvSpPr>
            <a:spLocks noGrp="1"/>
          </p:cNvSpPr>
          <p:nvPr>
            <p:ph sz="quarter" idx="29" hasCustomPrompt="1"/>
          </p:nvPr>
        </p:nvSpPr>
        <p:spPr>
          <a:xfrm>
            <a:off x="9954741" y="2770185"/>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3" name="Espaço Reservado para Conteúdo 14">
            <a:extLst>
              <a:ext uri="{FF2B5EF4-FFF2-40B4-BE49-F238E27FC236}">
                <a16:creationId xmlns:a16="http://schemas.microsoft.com/office/drawing/2014/main" id="{55476F42-1A4B-4330-A3B9-8BA77043864B}"/>
              </a:ext>
            </a:extLst>
          </p:cNvPr>
          <p:cNvSpPr>
            <a:spLocks noGrp="1"/>
          </p:cNvSpPr>
          <p:nvPr>
            <p:ph sz="quarter" idx="30" hasCustomPrompt="1"/>
          </p:nvPr>
        </p:nvSpPr>
        <p:spPr>
          <a:xfrm>
            <a:off x="9954741" y="3104144"/>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4" name="Espaço Reservado para Conteúdo 14">
            <a:extLst>
              <a:ext uri="{FF2B5EF4-FFF2-40B4-BE49-F238E27FC236}">
                <a16:creationId xmlns:a16="http://schemas.microsoft.com/office/drawing/2014/main" id="{195E6429-987B-4AC7-8E16-6188988765D4}"/>
              </a:ext>
            </a:extLst>
          </p:cNvPr>
          <p:cNvSpPr>
            <a:spLocks noGrp="1"/>
          </p:cNvSpPr>
          <p:nvPr>
            <p:ph sz="quarter" idx="31" hasCustomPrompt="1"/>
          </p:nvPr>
        </p:nvSpPr>
        <p:spPr>
          <a:xfrm>
            <a:off x="9954741" y="3318912"/>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5" name="Espaço Reservado para Conteúdo 14">
            <a:extLst>
              <a:ext uri="{FF2B5EF4-FFF2-40B4-BE49-F238E27FC236}">
                <a16:creationId xmlns:a16="http://schemas.microsoft.com/office/drawing/2014/main" id="{073C1B83-6366-4B50-BD4D-B74457EC8E9F}"/>
              </a:ext>
            </a:extLst>
          </p:cNvPr>
          <p:cNvSpPr>
            <a:spLocks noGrp="1"/>
          </p:cNvSpPr>
          <p:nvPr>
            <p:ph sz="quarter" idx="32" hasCustomPrompt="1"/>
          </p:nvPr>
        </p:nvSpPr>
        <p:spPr>
          <a:xfrm>
            <a:off x="9954741" y="3509867"/>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6" name="Espaço Reservado para Conteúdo 14">
            <a:extLst>
              <a:ext uri="{FF2B5EF4-FFF2-40B4-BE49-F238E27FC236}">
                <a16:creationId xmlns:a16="http://schemas.microsoft.com/office/drawing/2014/main" id="{C46354AB-40F2-4A4A-AD37-4856DE213F40}"/>
              </a:ext>
            </a:extLst>
          </p:cNvPr>
          <p:cNvSpPr>
            <a:spLocks noGrp="1"/>
          </p:cNvSpPr>
          <p:nvPr>
            <p:ph sz="quarter" idx="33" hasCustomPrompt="1"/>
          </p:nvPr>
        </p:nvSpPr>
        <p:spPr>
          <a:xfrm>
            <a:off x="9954741" y="3839210"/>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7" name="Espaço Reservado para Conteúdo 14">
            <a:extLst>
              <a:ext uri="{FF2B5EF4-FFF2-40B4-BE49-F238E27FC236}">
                <a16:creationId xmlns:a16="http://schemas.microsoft.com/office/drawing/2014/main" id="{069F1687-40C5-4D45-B235-59542CC1ECD4}"/>
              </a:ext>
            </a:extLst>
          </p:cNvPr>
          <p:cNvSpPr>
            <a:spLocks noGrp="1"/>
          </p:cNvSpPr>
          <p:nvPr>
            <p:ph sz="quarter" idx="34" hasCustomPrompt="1"/>
          </p:nvPr>
        </p:nvSpPr>
        <p:spPr>
          <a:xfrm>
            <a:off x="9954741" y="4053978"/>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8" name="Espaço Reservado para Conteúdo 14">
            <a:extLst>
              <a:ext uri="{FF2B5EF4-FFF2-40B4-BE49-F238E27FC236}">
                <a16:creationId xmlns:a16="http://schemas.microsoft.com/office/drawing/2014/main" id="{C3CC52EA-2999-4302-9E0C-30842061FFFD}"/>
              </a:ext>
            </a:extLst>
          </p:cNvPr>
          <p:cNvSpPr>
            <a:spLocks noGrp="1"/>
          </p:cNvSpPr>
          <p:nvPr>
            <p:ph sz="quarter" idx="35" hasCustomPrompt="1"/>
          </p:nvPr>
        </p:nvSpPr>
        <p:spPr>
          <a:xfrm>
            <a:off x="9954741" y="4244933"/>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9" name="Espaço Reservado para Conteúdo 14">
            <a:extLst>
              <a:ext uri="{FF2B5EF4-FFF2-40B4-BE49-F238E27FC236}">
                <a16:creationId xmlns:a16="http://schemas.microsoft.com/office/drawing/2014/main" id="{E0EEF94B-CA11-4E10-8AC2-F78031362D12}"/>
              </a:ext>
            </a:extLst>
          </p:cNvPr>
          <p:cNvSpPr>
            <a:spLocks noGrp="1"/>
          </p:cNvSpPr>
          <p:nvPr>
            <p:ph sz="quarter" idx="36" hasCustomPrompt="1"/>
          </p:nvPr>
        </p:nvSpPr>
        <p:spPr>
          <a:xfrm>
            <a:off x="9954741" y="4581992"/>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40" name="Espaço Reservado para Conteúdo 14">
            <a:extLst>
              <a:ext uri="{FF2B5EF4-FFF2-40B4-BE49-F238E27FC236}">
                <a16:creationId xmlns:a16="http://schemas.microsoft.com/office/drawing/2014/main" id="{E331B2D0-05A8-4B00-9874-57BFC68CDC49}"/>
              </a:ext>
            </a:extLst>
          </p:cNvPr>
          <p:cNvSpPr>
            <a:spLocks noGrp="1"/>
          </p:cNvSpPr>
          <p:nvPr>
            <p:ph sz="quarter" idx="37" hasCustomPrompt="1"/>
          </p:nvPr>
        </p:nvSpPr>
        <p:spPr>
          <a:xfrm>
            <a:off x="9954741" y="4796760"/>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41" name="Espaço Reservado para Conteúdo 14">
            <a:extLst>
              <a:ext uri="{FF2B5EF4-FFF2-40B4-BE49-F238E27FC236}">
                <a16:creationId xmlns:a16="http://schemas.microsoft.com/office/drawing/2014/main" id="{8979BBA1-DEA5-43F7-9290-D6D46BEAB7D9}"/>
              </a:ext>
            </a:extLst>
          </p:cNvPr>
          <p:cNvSpPr>
            <a:spLocks noGrp="1"/>
          </p:cNvSpPr>
          <p:nvPr>
            <p:ph sz="quarter" idx="38" hasCustomPrompt="1"/>
          </p:nvPr>
        </p:nvSpPr>
        <p:spPr>
          <a:xfrm>
            <a:off x="9954741" y="4987715"/>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42" name="Espaço Reservado para Conteúdo 14">
            <a:extLst>
              <a:ext uri="{FF2B5EF4-FFF2-40B4-BE49-F238E27FC236}">
                <a16:creationId xmlns:a16="http://schemas.microsoft.com/office/drawing/2014/main" id="{C6464894-18C8-44DC-A261-C1DFF4F38BED}"/>
              </a:ext>
            </a:extLst>
          </p:cNvPr>
          <p:cNvSpPr>
            <a:spLocks noGrp="1"/>
          </p:cNvSpPr>
          <p:nvPr>
            <p:ph sz="quarter" idx="39" hasCustomPrompt="1"/>
          </p:nvPr>
        </p:nvSpPr>
        <p:spPr>
          <a:xfrm>
            <a:off x="9954741" y="5317058"/>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43" name="Espaço Reservado para Conteúdo 14">
            <a:extLst>
              <a:ext uri="{FF2B5EF4-FFF2-40B4-BE49-F238E27FC236}">
                <a16:creationId xmlns:a16="http://schemas.microsoft.com/office/drawing/2014/main" id="{1ACC619E-ADBD-4833-B3DA-B4C4453B7BB8}"/>
              </a:ext>
            </a:extLst>
          </p:cNvPr>
          <p:cNvSpPr>
            <a:spLocks noGrp="1"/>
          </p:cNvSpPr>
          <p:nvPr>
            <p:ph sz="quarter" idx="40" hasCustomPrompt="1"/>
          </p:nvPr>
        </p:nvSpPr>
        <p:spPr>
          <a:xfrm>
            <a:off x="9954741" y="5531826"/>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44" name="Espaço Reservado para Conteúdo 14">
            <a:extLst>
              <a:ext uri="{FF2B5EF4-FFF2-40B4-BE49-F238E27FC236}">
                <a16:creationId xmlns:a16="http://schemas.microsoft.com/office/drawing/2014/main" id="{27283C4F-B09E-413D-9FD1-7F7F31FCA2E9}"/>
              </a:ext>
            </a:extLst>
          </p:cNvPr>
          <p:cNvSpPr>
            <a:spLocks noGrp="1"/>
          </p:cNvSpPr>
          <p:nvPr>
            <p:ph sz="quarter" idx="41" hasCustomPrompt="1"/>
          </p:nvPr>
        </p:nvSpPr>
        <p:spPr>
          <a:xfrm>
            <a:off x="9954741" y="5722781"/>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47" name="Espaço Reservado para Texto 6">
            <a:extLst>
              <a:ext uri="{FF2B5EF4-FFF2-40B4-BE49-F238E27FC236}">
                <a16:creationId xmlns:a16="http://schemas.microsoft.com/office/drawing/2014/main" id="{D059AF1D-7F11-404F-84BA-7DF8F070189F}"/>
              </a:ext>
            </a:extLst>
          </p:cNvPr>
          <p:cNvSpPr>
            <a:spLocks noGrp="1"/>
          </p:cNvSpPr>
          <p:nvPr>
            <p:ph type="body" sz="quarter" idx="17" hasCustomPrompt="1"/>
          </p:nvPr>
        </p:nvSpPr>
        <p:spPr>
          <a:xfrm>
            <a:off x="336001" y="775521"/>
            <a:ext cx="11518900" cy="299659"/>
          </a:xfrm>
          <a:prstGeom prst="rect">
            <a:avLst/>
          </a:prstGeom>
        </p:spPr>
        <p:txBody>
          <a:bodyPr vert="horz" lIns="0" tIns="45720" rIns="91440" bIns="45720" rtlCol="0" anchor="t">
            <a:noAutofit/>
          </a:bodyPr>
          <a:lstStyle>
            <a:lvl1pPr>
              <a:defRPr lang="pt-BR" sz="20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8" name="Espaço Reservado para Texto 6">
            <a:extLst>
              <a:ext uri="{FF2B5EF4-FFF2-40B4-BE49-F238E27FC236}">
                <a16:creationId xmlns:a16="http://schemas.microsoft.com/office/drawing/2014/main" id="{1AF3A89E-9C88-4D78-958E-79CBB03E5A5D}"/>
              </a:ext>
            </a:extLst>
          </p:cNvPr>
          <p:cNvSpPr>
            <a:spLocks noGrp="1"/>
          </p:cNvSpPr>
          <p:nvPr>
            <p:ph type="body" sz="quarter" idx="19" hasCustomPrompt="1"/>
          </p:nvPr>
        </p:nvSpPr>
        <p:spPr>
          <a:xfrm>
            <a:off x="8723310" y="567647"/>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Sector / </a:t>
            </a:r>
            <a:r>
              <a:rPr lang="pt-BR" dirty="0" err="1"/>
              <a:t>Segment</a:t>
            </a:r>
            <a:endParaRPr lang="pt-BR" dirty="0"/>
          </a:p>
        </p:txBody>
      </p:sp>
      <p:cxnSp>
        <p:nvCxnSpPr>
          <p:cNvPr id="3" name="Straight Connector 2">
            <a:extLst>
              <a:ext uri="{FF2B5EF4-FFF2-40B4-BE49-F238E27FC236}">
                <a16:creationId xmlns:a16="http://schemas.microsoft.com/office/drawing/2014/main" id="{5EA02662-AE79-4B8E-B676-C401AD03C996}"/>
              </a:ext>
            </a:extLst>
          </p:cNvPr>
          <p:cNvCxnSpPr/>
          <p:nvPr userDrawn="1"/>
        </p:nvCxnSpPr>
        <p:spPr>
          <a:xfrm>
            <a:off x="9711007" y="1622848"/>
            <a:ext cx="0" cy="439854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5" name="Text Placeholder 21">
            <a:extLst>
              <a:ext uri="{FF2B5EF4-FFF2-40B4-BE49-F238E27FC236}">
                <a16:creationId xmlns:a16="http://schemas.microsoft.com/office/drawing/2014/main" id="{A103342B-56B1-4527-AD7F-4D0449A0DCB5}"/>
              </a:ext>
            </a:extLst>
          </p:cNvPr>
          <p:cNvSpPr>
            <a:spLocks noGrp="1"/>
          </p:cNvSpPr>
          <p:nvPr>
            <p:ph type="body" sz="quarter" idx="18" hasCustomPrompt="1"/>
          </p:nvPr>
        </p:nvSpPr>
        <p:spPr>
          <a:xfrm>
            <a:off x="788194" y="6300619"/>
            <a:ext cx="9901004" cy="357357"/>
          </a:xfrm>
          <a:prstGeom prst="rect">
            <a:avLst/>
          </a:prstGeom>
        </p:spPr>
        <p:txBody>
          <a:bodyPr vert="horz" lIns="0" tIns="0" rIns="0" bIns="0" rtlCol="0" anchor="ctr" anchorCtr="0">
            <a:noAutofit/>
          </a:bodyPr>
          <a:lstStyle>
            <a:lvl1pPr>
              <a:lnSpc>
                <a:spcPct val="100000"/>
              </a:lnSpc>
              <a:spcBef>
                <a:spcPts val="0"/>
              </a:spcBef>
              <a:defRPr lang="pt-BR" sz="700" b="0" noProof="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noProof="0" dirty="0"/>
              <a:t>Fonte:  XXX, XXX, XXX | Notas: (1) XXX; (2) XXX; (3) XXX</a:t>
            </a:r>
          </a:p>
        </p:txBody>
      </p:sp>
      <p:sp>
        <p:nvSpPr>
          <p:cNvPr id="46" name="Freeform: Shape 45">
            <a:extLst>
              <a:ext uri="{FF2B5EF4-FFF2-40B4-BE49-F238E27FC236}">
                <a16:creationId xmlns:a16="http://schemas.microsoft.com/office/drawing/2014/main" id="{401B2D36-F7E1-4BF5-AB6E-AC161A1D4C46}"/>
              </a:ext>
            </a:extLst>
          </p:cNvPr>
          <p:cNvSpPr/>
          <p:nvPr userDrawn="1"/>
        </p:nvSpPr>
        <p:spPr>
          <a:xfrm>
            <a:off x="11358608" y="832910"/>
            <a:ext cx="499749" cy="450795"/>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bg1"/>
          </a:solidFill>
          <a:ln w="6350" cap="flat">
            <a:noFill/>
            <a:prstDash val="solid"/>
            <a:miter/>
          </a:ln>
        </p:spPr>
        <p:txBody>
          <a:bodyPr rtlCol="0" anchor="ctr"/>
          <a:lstStyle/>
          <a:p>
            <a:endParaRPr lang="en-US">
              <a:solidFill>
                <a:schemeClr val="bg1"/>
              </a:solidFill>
            </a:endParaRPr>
          </a:p>
        </p:txBody>
      </p:sp>
    </p:spTree>
    <p:extLst>
      <p:ext uri="{BB962C8B-B14F-4D97-AF65-F5344CB8AC3E}">
        <p14:creationId xmlns:p14="http://schemas.microsoft.com/office/powerpoint/2010/main" val="2385856036"/>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pa Company Update/Report">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881781C-40FD-43E2-BC6E-3786CEF8438E}"/>
              </a:ext>
            </a:extLst>
          </p:cNvPr>
          <p:cNvSpPr/>
          <p:nvPr userDrawn="1"/>
        </p:nvSpPr>
        <p:spPr>
          <a:xfrm>
            <a:off x="0" y="0"/>
            <a:ext cx="12192000" cy="147687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52" name="Picture 51" descr="A picture containing dark, night sky&#10;&#10;Description automatically generated">
            <a:extLst>
              <a:ext uri="{FF2B5EF4-FFF2-40B4-BE49-F238E27FC236}">
                <a16:creationId xmlns:a16="http://schemas.microsoft.com/office/drawing/2014/main" id="{5CCADE29-8500-4070-A119-2C944A23B7D8}"/>
              </a:ext>
            </a:extLst>
          </p:cNvPr>
          <p:cNvPicPr>
            <a:picLocks noChangeAspect="1"/>
          </p:cNvPicPr>
          <p:nvPr userDrawn="1"/>
        </p:nvPicPr>
        <p:blipFill rotWithShape="1">
          <a:blip r:embed="rId3">
            <a:alphaModFix amt="81000"/>
          </a:blip>
          <a:srcRect b="75849"/>
          <a:stretch/>
        </p:blipFill>
        <p:spPr>
          <a:xfrm>
            <a:off x="3446236" y="0"/>
            <a:ext cx="8745764" cy="1476873"/>
          </a:xfrm>
          <a:prstGeom prst="rect">
            <a:avLst/>
          </a:prstGeom>
        </p:spPr>
      </p:pic>
      <p:sp>
        <p:nvSpPr>
          <p:cNvPr id="14" name="Espaço Reservado para Conteúdo 14">
            <a:extLst>
              <a:ext uri="{FF2B5EF4-FFF2-40B4-BE49-F238E27FC236}">
                <a16:creationId xmlns:a16="http://schemas.microsoft.com/office/drawing/2014/main" id="{CE1411FD-E7CA-45C3-AC7A-87E2FAD1AC2B}"/>
              </a:ext>
            </a:extLst>
          </p:cNvPr>
          <p:cNvSpPr>
            <a:spLocks noGrp="1"/>
          </p:cNvSpPr>
          <p:nvPr>
            <p:ph sz="quarter" idx="22" hasCustomPrompt="1"/>
          </p:nvPr>
        </p:nvSpPr>
        <p:spPr>
          <a:xfrm>
            <a:off x="9954741" y="1629200"/>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49" name="Do not remove" hidden="1">
            <a:extLst>
              <a:ext uri="{FF2B5EF4-FFF2-40B4-BE49-F238E27FC236}">
                <a16:creationId xmlns:a16="http://schemas.microsoft.com/office/drawing/2014/main" id="{3AE5CB97-7DD5-4F37-94F8-D7A98741A96B}"/>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36551" y="188913"/>
            <a:ext cx="8335962" cy="524010"/>
          </a:xfrm>
          <a:prstGeom prst="rect">
            <a:avLst/>
          </a:prstGeom>
        </p:spPr>
        <p:txBody>
          <a:bodyPr vert="horz" lIns="0" tIns="0" rIns="0" bIns="0" rtlCol="0" anchor="ctr">
            <a:noAutofit/>
          </a:bodyPr>
          <a:lstStyle>
            <a:lvl1pPr>
              <a:defRPr lang="pt-BR" sz="2400" b="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lnSpc>
                <a:spcPct val="100000"/>
              </a:lnSpc>
              <a:spcBef>
                <a:spcPts val="0"/>
              </a:spcBef>
            </a:pPr>
            <a:r>
              <a:rPr lang="pt-BR" dirty="0"/>
              <a:t>Clique Para Editar o Texto Mestre</a:t>
            </a:r>
          </a:p>
        </p:txBody>
      </p:sp>
      <p:sp>
        <p:nvSpPr>
          <p:cNvPr id="17" name="Espaço Reservado para Conteúdo 14">
            <a:extLst>
              <a:ext uri="{FF2B5EF4-FFF2-40B4-BE49-F238E27FC236}">
                <a16:creationId xmlns:a16="http://schemas.microsoft.com/office/drawing/2014/main" id="{1A0E7759-F94A-4604-94D3-8330DB779166}"/>
              </a:ext>
            </a:extLst>
          </p:cNvPr>
          <p:cNvSpPr>
            <a:spLocks noGrp="1"/>
          </p:cNvSpPr>
          <p:nvPr>
            <p:ph sz="quarter" idx="20" hasCustomPrompt="1"/>
          </p:nvPr>
        </p:nvSpPr>
        <p:spPr>
          <a:xfrm>
            <a:off x="335999" y="1622848"/>
            <a:ext cx="9131274" cy="2947901"/>
          </a:xfrm>
          <a:prstGeom prst="rect">
            <a:avLst/>
          </a:prstGeom>
          <a:solidFill>
            <a:schemeClr val="bg1">
              <a:lumMod val="95000"/>
            </a:schemeClr>
          </a:solidFill>
        </p:spPr>
        <p:txBody>
          <a:bodyPr lIns="36000" tIns="36000" rIns="36000" bIns="36000">
            <a:noAutofit/>
          </a:bodyPr>
          <a:lstStyle>
            <a:lvl1pPr marL="0" indent="0" algn="just">
              <a:lnSpc>
                <a:spcPct val="125000"/>
              </a:lnSpc>
              <a:spcBef>
                <a:spcPts val="600"/>
              </a:spcBef>
              <a:buFont typeface="Arial" panose="020B0604020202020204" pitchFamily="34" charset="0"/>
              <a:buNone/>
              <a:defRPr sz="1000" b="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19" name="CaixaDeTexto 9">
            <a:extLst>
              <a:ext uri="{FF2B5EF4-FFF2-40B4-BE49-F238E27FC236}">
                <a16:creationId xmlns:a16="http://schemas.microsoft.com/office/drawing/2014/main" id="{476F5366-F93B-420C-8A94-B09C103B395E}"/>
              </a:ext>
            </a:extLst>
          </p:cNvPr>
          <p:cNvSpPr txBox="1"/>
          <p:nvPr userDrawn="1"/>
        </p:nvSpPr>
        <p:spPr>
          <a:xfrm>
            <a:off x="11794866" y="6364275"/>
            <a:ext cx="267441" cy="230832"/>
          </a:xfrm>
          <a:prstGeom prst="rect">
            <a:avLst/>
          </a:prstGeom>
        </p:spPr>
        <p:txBody>
          <a:bodyPr vert="horz" wrap="square" lIns="0" tIns="25718" rIns="0" bIns="25718" numCol="1" anchor="ctr" anchorCtr="0" compatLnSpc="1">
            <a:prstTxWarp prst="textNoShape">
              <a:avLst/>
            </a:prstTxWarp>
          </a:bodyPr>
          <a:lstStyle>
            <a:defPPr>
              <a:defRPr lang="pt-BR"/>
            </a:defPPr>
            <a:lvl1pPr algn="r">
              <a:defRPr sz="900" b="1">
                <a:solidFill>
                  <a:srgbClr val="606163"/>
                </a:solidFill>
              </a:defRPr>
            </a:lvl1pPr>
          </a:lstStyle>
          <a:p>
            <a:pPr lvl="0" algn="ctr"/>
            <a:fld id="{9B9BAEC2-C893-4510-BAEC-A634F6DBFF95}" type="slidenum">
              <a:rPr lang="en-US" altLang="pt-BR" sz="800" b="0" smtClean="0">
                <a:solidFill>
                  <a:schemeClr val="accent1"/>
                </a:solidFill>
                <a:latin typeface="Roboto" panose="02000000000000000000" pitchFamily="2" charset="0"/>
                <a:ea typeface="Roboto" panose="02000000000000000000" pitchFamily="2" charset="0"/>
                <a:cs typeface="Roboto" panose="02000000000000000000" pitchFamily="2" charset="0"/>
              </a:rPr>
              <a:pPr lvl="0" algn="ctr"/>
              <a:t>‹nº›</a:t>
            </a:fld>
            <a:endParaRPr lang="en-US" altLang="pt-BR" sz="800" b="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25" name="Espaço Reservado para Texto 6">
            <a:extLst>
              <a:ext uri="{FF2B5EF4-FFF2-40B4-BE49-F238E27FC236}">
                <a16:creationId xmlns:a16="http://schemas.microsoft.com/office/drawing/2014/main" id="{57881405-3A2D-4B05-95E2-54097515C5EA}"/>
              </a:ext>
            </a:extLst>
          </p:cNvPr>
          <p:cNvSpPr>
            <a:spLocks noGrp="1"/>
          </p:cNvSpPr>
          <p:nvPr>
            <p:ph type="body" sz="quarter" idx="24" hasCustomPrompt="1"/>
          </p:nvPr>
        </p:nvSpPr>
        <p:spPr>
          <a:xfrm>
            <a:off x="336550" y="1112247"/>
            <a:ext cx="11518900" cy="202833"/>
          </a:xfrm>
          <a:prstGeom prst="rect">
            <a:avLst/>
          </a:prstGeom>
        </p:spPr>
        <p:txBody>
          <a:bodyPr vert="horz" lIns="0" tIns="0" rIns="0" bIns="0" rtlCol="0" anchor="t">
            <a:noAutofit/>
          </a:bodyPr>
          <a:lstStyle>
            <a:lvl1pPr>
              <a:defRPr lang="pt-BR" sz="12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6" name="Espaço Reservado para Conteúdo 14">
            <a:extLst>
              <a:ext uri="{FF2B5EF4-FFF2-40B4-BE49-F238E27FC236}">
                <a16:creationId xmlns:a16="http://schemas.microsoft.com/office/drawing/2014/main" id="{850F5579-F7F0-47FE-8562-80BD2CF75884}"/>
              </a:ext>
            </a:extLst>
          </p:cNvPr>
          <p:cNvSpPr>
            <a:spLocks noGrp="1"/>
          </p:cNvSpPr>
          <p:nvPr>
            <p:ph sz="quarter" idx="25" hasCustomPrompt="1"/>
          </p:nvPr>
        </p:nvSpPr>
        <p:spPr>
          <a:xfrm>
            <a:off x="9954741" y="1843968"/>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29" name="Espaço Reservado para Conteúdo 14">
            <a:extLst>
              <a:ext uri="{FF2B5EF4-FFF2-40B4-BE49-F238E27FC236}">
                <a16:creationId xmlns:a16="http://schemas.microsoft.com/office/drawing/2014/main" id="{3AED8A04-1CB7-4096-B4E7-A94A03362595}"/>
              </a:ext>
            </a:extLst>
          </p:cNvPr>
          <p:cNvSpPr>
            <a:spLocks noGrp="1"/>
          </p:cNvSpPr>
          <p:nvPr>
            <p:ph sz="quarter" idx="26" hasCustomPrompt="1"/>
          </p:nvPr>
        </p:nvSpPr>
        <p:spPr>
          <a:xfrm>
            <a:off x="9954741" y="2034923"/>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0" name="Espaço Reservado para Conteúdo 14">
            <a:extLst>
              <a:ext uri="{FF2B5EF4-FFF2-40B4-BE49-F238E27FC236}">
                <a16:creationId xmlns:a16="http://schemas.microsoft.com/office/drawing/2014/main" id="{938C4CF9-D21D-491A-995D-38D80E45D35E}"/>
              </a:ext>
            </a:extLst>
          </p:cNvPr>
          <p:cNvSpPr>
            <a:spLocks noGrp="1"/>
          </p:cNvSpPr>
          <p:nvPr>
            <p:ph sz="quarter" idx="27" hasCustomPrompt="1"/>
          </p:nvPr>
        </p:nvSpPr>
        <p:spPr>
          <a:xfrm>
            <a:off x="9954741" y="2364462"/>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1" name="Espaço Reservado para Conteúdo 14">
            <a:extLst>
              <a:ext uri="{FF2B5EF4-FFF2-40B4-BE49-F238E27FC236}">
                <a16:creationId xmlns:a16="http://schemas.microsoft.com/office/drawing/2014/main" id="{A0CEDDC6-9D7D-4AB6-8714-251BC13968E7}"/>
              </a:ext>
            </a:extLst>
          </p:cNvPr>
          <p:cNvSpPr>
            <a:spLocks noGrp="1"/>
          </p:cNvSpPr>
          <p:nvPr>
            <p:ph sz="quarter" idx="28" hasCustomPrompt="1"/>
          </p:nvPr>
        </p:nvSpPr>
        <p:spPr>
          <a:xfrm>
            <a:off x="9954741" y="2579230"/>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2" name="Espaço Reservado para Conteúdo 14">
            <a:extLst>
              <a:ext uri="{FF2B5EF4-FFF2-40B4-BE49-F238E27FC236}">
                <a16:creationId xmlns:a16="http://schemas.microsoft.com/office/drawing/2014/main" id="{193B6CB7-D834-4068-868A-9AFBE5866A58}"/>
              </a:ext>
            </a:extLst>
          </p:cNvPr>
          <p:cNvSpPr>
            <a:spLocks noGrp="1"/>
          </p:cNvSpPr>
          <p:nvPr>
            <p:ph sz="quarter" idx="29" hasCustomPrompt="1"/>
          </p:nvPr>
        </p:nvSpPr>
        <p:spPr>
          <a:xfrm>
            <a:off x="9954741" y="2770185"/>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3" name="Espaço Reservado para Conteúdo 14">
            <a:extLst>
              <a:ext uri="{FF2B5EF4-FFF2-40B4-BE49-F238E27FC236}">
                <a16:creationId xmlns:a16="http://schemas.microsoft.com/office/drawing/2014/main" id="{55476F42-1A4B-4330-A3B9-8BA77043864B}"/>
              </a:ext>
            </a:extLst>
          </p:cNvPr>
          <p:cNvSpPr>
            <a:spLocks noGrp="1"/>
          </p:cNvSpPr>
          <p:nvPr>
            <p:ph sz="quarter" idx="30" hasCustomPrompt="1"/>
          </p:nvPr>
        </p:nvSpPr>
        <p:spPr>
          <a:xfrm>
            <a:off x="9954741" y="3104144"/>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4" name="Espaço Reservado para Conteúdo 14">
            <a:extLst>
              <a:ext uri="{FF2B5EF4-FFF2-40B4-BE49-F238E27FC236}">
                <a16:creationId xmlns:a16="http://schemas.microsoft.com/office/drawing/2014/main" id="{195E6429-987B-4AC7-8E16-6188988765D4}"/>
              </a:ext>
            </a:extLst>
          </p:cNvPr>
          <p:cNvSpPr>
            <a:spLocks noGrp="1"/>
          </p:cNvSpPr>
          <p:nvPr>
            <p:ph sz="quarter" idx="31" hasCustomPrompt="1"/>
          </p:nvPr>
        </p:nvSpPr>
        <p:spPr>
          <a:xfrm>
            <a:off x="9954741" y="3318912"/>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5" name="Espaço Reservado para Conteúdo 14">
            <a:extLst>
              <a:ext uri="{FF2B5EF4-FFF2-40B4-BE49-F238E27FC236}">
                <a16:creationId xmlns:a16="http://schemas.microsoft.com/office/drawing/2014/main" id="{073C1B83-6366-4B50-BD4D-B74457EC8E9F}"/>
              </a:ext>
            </a:extLst>
          </p:cNvPr>
          <p:cNvSpPr>
            <a:spLocks noGrp="1"/>
          </p:cNvSpPr>
          <p:nvPr>
            <p:ph sz="quarter" idx="32" hasCustomPrompt="1"/>
          </p:nvPr>
        </p:nvSpPr>
        <p:spPr>
          <a:xfrm>
            <a:off x="9954741" y="3509867"/>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6" name="Espaço Reservado para Conteúdo 14">
            <a:extLst>
              <a:ext uri="{FF2B5EF4-FFF2-40B4-BE49-F238E27FC236}">
                <a16:creationId xmlns:a16="http://schemas.microsoft.com/office/drawing/2014/main" id="{C46354AB-40F2-4A4A-AD37-4856DE213F40}"/>
              </a:ext>
            </a:extLst>
          </p:cNvPr>
          <p:cNvSpPr>
            <a:spLocks noGrp="1"/>
          </p:cNvSpPr>
          <p:nvPr>
            <p:ph sz="quarter" idx="33" hasCustomPrompt="1"/>
          </p:nvPr>
        </p:nvSpPr>
        <p:spPr>
          <a:xfrm>
            <a:off x="9954741" y="3839210"/>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7" name="Espaço Reservado para Conteúdo 14">
            <a:extLst>
              <a:ext uri="{FF2B5EF4-FFF2-40B4-BE49-F238E27FC236}">
                <a16:creationId xmlns:a16="http://schemas.microsoft.com/office/drawing/2014/main" id="{069F1687-40C5-4D45-B235-59542CC1ECD4}"/>
              </a:ext>
            </a:extLst>
          </p:cNvPr>
          <p:cNvSpPr>
            <a:spLocks noGrp="1"/>
          </p:cNvSpPr>
          <p:nvPr>
            <p:ph sz="quarter" idx="34" hasCustomPrompt="1"/>
          </p:nvPr>
        </p:nvSpPr>
        <p:spPr>
          <a:xfrm>
            <a:off x="9954741" y="4053978"/>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8" name="Espaço Reservado para Conteúdo 14">
            <a:extLst>
              <a:ext uri="{FF2B5EF4-FFF2-40B4-BE49-F238E27FC236}">
                <a16:creationId xmlns:a16="http://schemas.microsoft.com/office/drawing/2014/main" id="{C3CC52EA-2999-4302-9E0C-30842061FFFD}"/>
              </a:ext>
            </a:extLst>
          </p:cNvPr>
          <p:cNvSpPr>
            <a:spLocks noGrp="1"/>
          </p:cNvSpPr>
          <p:nvPr>
            <p:ph sz="quarter" idx="35" hasCustomPrompt="1"/>
          </p:nvPr>
        </p:nvSpPr>
        <p:spPr>
          <a:xfrm>
            <a:off x="9954741" y="4244933"/>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47" name="Espaço Reservado para Texto 6">
            <a:extLst>
              <a:ext uri="{FF2B5EF4-FFF2-40B4-BE49-F238E27FC236}">
                <a16:creationId xmlns:a16="http://schemas.microsoft.com/office/drawing/2014/main" id="{D059AF1D-7F11-404F-84BA-7DF8F070189F}"/>
              </a:ext>
            </a:extLst>
          </p:cNvPr>
          <p:cNvSpPr>
            <a:spLocks noGrp="1"/>
          </p:cNvSpPr>
          <p:nvPr>
            <p:ph type="body" sz="quarter" idx="17" hasCustomPrompt="1"/>
          </p:nvPr>
        </p:nvSpPr>
        <p:spPr>
          <a:xfrm>
            <a:off x="336001" y="775521"/>
            <a:ext cx="11518900" cy="299659"/>
          </a:xfrm>
          <a:prstGeom prst="rect">
            <a:avLst/>
          </a:prstGeom>
        </p:spPr>
        <p:txBody>
          <a:bodyPr vert="horz" lIns="0" tIns="45720" rIns="91440" bIns="45720" rtlCol="0" anchor="t">
            <a:noAutofit/>
          </a:bodyPr>
          <a:lstStyle>
            <a:lvl1pPr>
              <a:defRPr lang="pt-BR" sz="20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8" name="Espaço Reservado para Texto 6">
            <a:extLst>
              <a:ext uri="{FF2B5EF4-FFF2-40B4-BE49-F238E27FC236}">
                <a16:creationId xmlns:a16="http://schemas.microsoft.com/office/drawing/2014/main" id="{1AF3A89E-9C88-4D78-958E-79CBB03E5A5D}"/>
              </a:ext>
            </a:extLst>
          </p:cNvPr>
          <p:cNvSpPr>
            <a:spLocks noGrp="1"/>
          </p:cNvSpPr>
          <p:nvPr>
            <p:ph type="body" sz="quarter" idx="19" hasCustomPrompt="1"/>
          </p:nvPr>
        </p:nvSpPr>
        <p:spPr>
          <a:xfrm>
            <a:off x="8723310" y="567647"/>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Sector / </a:t>
            </a:r>
            <a:r>
              <a:rPr lang="pt-BR" dirty="0" err="1"/>
              <a:t>Segment</a:t>
            </a:r>
            <a:endParaRPr lang="pt-BR" dirty="0"/>
          </a:p>
        </p:txBody>
      </p:sp>
      <p:cxnSp>
        <p:nvCxnSpPr>
          <p:cNvPr id="3" name="Straight Connector 2">
            <a:extLst>
              <a:ext uri="{FF2B5EF4-FFF2-40B4-BE49-F238E27FC236}">
                <a16:creationId xmlns:a16="http://schemas.microsoft.com/office/drawing/2014/main" id="{5EA02662-AE79-4B8E-B676-C401AD03C996}"/>
              </a:ext>
            </a:extLst>
          </p:cNvPr>
          <p:cNvCxnSpPr>
            <a:cxnSpLocks/>
          </p:cNvCxnSpPr>
          <p:nvPr userDrawn="1"/>
        </p:nvCxnSpPr>
        <p:spPr>
          <a:xfrm>
            <a:off x="9711007" y="1622848"/>
            <a:ext cx="0" cy="2947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3" name="Espaço Reservado para Conteúdo 14">
            <a:extLst>
              <a:ext uri="{FF2B5EF4-FFF2-40B4-BE49-F238E27FC236}">
                <a16:creationId xmlns:a16="http://schemas.microsoft.com/office/drawing/2014/main" id="{4F065D27-F159-49FE-AEA3-D772EE3795D5}"/>
              </a:ext>
            </a:extLst>
          </p:cNvPr>
          <p:cNvSpPr>
            <a:spLocks noGrp="1"/>
          </p:cNvSpPr>
          <p:nvPr>
            <p:ph sz="quarter" idx="36" hasCustomPrompt="1"/>
          </p:nvPr>
        </p:nvSpPr>
        <p:spPr>
          <a:xfrm>
            <a:off x="336000" y="5029925"/>
            <a:ext cx="3685087" cy="983843"/>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64" name="Espaço Reservado para Conteúdo 14">
            <a:extLst>
              <a:ext uri="{FF2B5EF4-FFF2-40B4-BE49-F238E27FC236}">
                <a16:creationId xmlns:a16="http://schemas.microsoft.com/office/drawing/2014/main" id="{157EB19F-6FA5-47D6-8F62-A0C2CEC707A6}"/>
              </a:ext>
            </a:extLst>
          </p:cNvPr>
          <p:cNvSpPr>
            <a:spLocks noGrp="1"/>
          </p:cNvSpPr>
          <p:nvPr>
            <p:ph sz="quarter" idx="37" hasCustomPrompt="1"/>
          </p:nvPr>
        </p:nvSpPr>
        <p:spPr>
          <a:xfrm>
            <a:off x="336000" y="4735310"/>
            <a:ext cx="368508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65" name="Espaço Reservado para Conteúdo 14">
            <a:extLst>
              <a:ext uri="{FF2B5EF4-FFF2-40B4-BE49-F238E27FC236}">
                <a16:creationId xmlns:a16="http://schemas.microsoft.com/office/drawing/2014/main" id="{4CC79004-24EE-43A0-B0C2-A3C6093FD89F}"/>
              </a:ext>
            </a:extLst>
          </p:cNvPr>
          <p:cNvSpPr>
            <a:spLocks noGrp="1"/>
          </p:cNvSpPr>
          <p:nvPr>
            <p:ph sz="quarter" idx="38" hasCustomPrompt="1"/>
          </p:nvPr>
        </p:nvSpPr>
        <p:spPr>
          <a:xfrm>
            <a:off x="4253456" y="5030967"/>
            <a:ext cx="3685087" cy="983843"/>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66" name="Espaço Reservado para Conteúdo 14">
            <a:extLst>
              <a:ext uri="{FF2B5EF4-FFF2-40B4-BE49-F238E27FC236}">
                <a16:creationId xmlns:a16="http://schemas.microsoft.com/office/drawing/2014/main" id="{FB2324CB-D47D-4BF6-A600-6ECE134E382F}"/>
              </a:ext>
            </a:extLst>
          </p:cNvPr>
          <p:cNvSpPr>
            <a:spLocks noGrp="1"/>
          </p:cNvSpPr>
          <p:nvPr>
            <p:ph sz="quarter" idx="39" hasCustomPrompt="1"/>
          </p:nvPr>
        </p:nvSpPr>
        <p:spPr>
          <a:xfrm>
            <a:off x="4253456" y="4736352"/>
            <a:ext cx="368508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67" name="Espaço Reservado para Conteúdo 14">
            <a:extLst>
              <a:ext uri="{FF2B5EF4-FFF2-40B4-BE49-F238E27FC236}">
                <a16:creationId xmlns:a16="http://schemas.microsoft.com/office/drawing/2014/main" id="{CBAEEE7B-EFF6-48D7-AF91-ADDADBED591C}"/>
              </a:ext>
            </a:extLst>
          </p:cNvPr>
          <p:cNvSpPr>
            <a:spLocks noGrp="1"/>
          </p:cNvSpPr>
          <p:nvPr>
            <p:ph sz="quarter" idx="40" hasCustomPrompt="1"/>
          </p:nvPr>
        </p:nvSpPr>
        <p:spPr>
          <a:xfrm>
            <a:off x="8159750" y="5027157"/>
            <a:ext cx="3685087" cy="983843"/>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68" name="Espaço Reservado para Conteúdo 14">
            <a:extLst>
              <a:ext uri="{FF2B5EF4-FFF2-40B4-BE49-F238E27FC236}">
                <a16:creationId xmlns:a16="http://schemas.microsoft.com/office/drawing/2014/main" id="{F7F7FBE8-EDCD-406C-A571-A3A0B9029829}"/>
              </a:ext>
            </a:extLst>
          </p:cNvPr>
          <p:cNvSpPr>
            <a:spLocks noGrp="1"/>
          </p:cNvSpPr>
          <p:nvPr>
            <p:ph sz="quarter" idx="41" hasCustomPrompt="1"/>
          </p:nvPr>
        </p:nvSpPr>
        <p:spPr>
          <a:xfrm>
            <a:off x="8159750" y="4732542"/>
            <a:ext cx="368508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0" name="Text Placeholder 21">
            <a:extLst>
              <a:ext uri="{FF2B5EF4-FFF2-40B4-BE49-F238E27FC236}">
                <a16:creationId xmlns:a16="http://schemas.microsoft.com/office/drawing/2014/main" id="{978CA0DD-0E52-42AB-830E-E80120F9F528}"/>
              </a:ext>
            </a:extLst>
          </p:cNvPr>
          <p:cNvSpPr>
            <a:spLocks noGrp="1"/>
          </p:cNvSpPr>
          <p:nvPr>
            <p:ph type="body" sz="quarter" idx="18" hasCustomPrompt="1"/>
          </p:nvPr>
        </p:nvSpPr>
        <p:spPr>
          <a:xfrm>
            <a:off x="788194" y="6300619"/>
            <a:ext cx="9901004" cy="357357"/>
          </a:xfrm>
          <a:prstGeom prst="rect">
            <a:avLst/>
          </a:prstGeom>
        </p:spPr>
        <p:txBody>
          <a:bodyPr vert="horz" lIns="0" tIns="0" rIns="0" bIns="0" rtlCol="0" anchor="ctr" anchorCtr="0">
            <a:noAutofit/>
          </a:bodyPr>
          <a:lstStyle>
            <a:lvl1pPr>
              <a:lnSpc>
                <a:spcPct val="100000"/>
              </a:lnSpc>
              <a:spcBef>
                <a:spcPts val="0"/>
              </a:spcBef>
              <a:defRPr lang="pt-BR" sz="700" b="0" noProof="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noProof="0" dirty="0"/>
              <a:t>Fonte:  XXX, XXX, XXX | Notas: (1) XXX; (2) XXX; (3) XXX</a:t>
            </a:r>
          </a:p>
        </p:txBody>
      </p:sp>
      <p:sp>
        <p:nvSpPr>
          <p:cNvPr id="41" name="Date Placeholder 1">
            <a:extLst>
              <a:ext uri="{FF2B5EF4-FFF2-40B4-BE49-F238E27FC236}">
                <a16:creationId xmlns:a16="http://schemas.microsoft.com/office/drawing/2014/main" id="{0BEFAF7E-5F4E-42A9-9992-51D70001595D}"/>
              </a:ext>
            </a:extLst>
          </p:cNvPr>
          <p:cNvSpPr>
            <a:spLocks noGrp="1"/>
          </p:cNvSpPr>
          <p:nvPr>
            <p:ph type="dt" sz="half" idx="2"/>
          </p:nvPr>
        </p:nvSpPr>
        <p:spPr>
          <a:xfrm>
            <a:off x="8723310" y="305162"/>
            <a:ext cx="3132139" cy="210546"/>
          </a:xfrm>
          <a:prstGeom prst="rect">
            <a:avLst/>
          </a:prstGeom>
        </p:spPr>
        <p:txBody>
          <a:bodyPr vert="horz" lIns="0" tIns="0" rIns="0" bIns="0" rtlCol="0" anchor="ctr"/>
          <a:lstStyle>
            <a:lvl1pPr algn="r">
              <a:defRPr sz="120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fld id="{DEF07EAB-FF36-413A-9F9A-0AF5F3187EB1}" type="datetime4">
              <a:rPr lang="pt-BR" smtClean="0"/>
              <a:t>1 de setembro de 2025</a:t>
            </a:fld>
            <a:endParaRPr lang="en-US" dirty="0"/>
          </a:p>
        </p:txBody>
      </p:sp>
      <p:sp>
        <p:nvSpPr>
          <p:cNvPr id="39" name="Freeform: Shape 38">
            <a:extLst>
              <a:ext uri="{FF2B5EF4-FFF2-40B4-BE49-F238E27FC236}">
                <a16:creationId xmlns:a16="http://schemas.microsoft.com/office/drawing/2014/main" id="{FE23C6CE-B8D0-426A-AA37-BAC01D3E84D0}"/>
              </a:ext>
            </a:extLst>
          </p:cNvPr>
          <p:cNvSpPr/>
          <p:nvPr userDrawn="1"/>
        </p:nvSpPr>
        <p:spPr>
          <a:xfrm>
            <a:off x="11358608" y="832910"/>
            <a:ext cx="499749" cy="450795"/>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bg1"/>
          </a:solidFill>
          <a:ln w="6350" cap="flat">
            <a:noFill/>
            <a:prstDash val="solid"/>
            <a:miter/>
          </a:ln>
        </p:spPr>
        <p:txBody>
          <a:bodyPr rtlCol="0" anchor="ctr"/>
          <a:lstStyle/>
          <a:p>
            <a:endParaRPr lang="en-US">
              <a:solidFill>
                <a:schemeClr val="bg1"/>
              </a:solidFill>
            </a:endParaRPr>
          </a:p>
        </p:txBody>
      </p:sp>
    </p:spTree>
    <p:extLst>
      <p:ext uri="{BB962C8B-B14F-4D97-AF65-F5344CB8AC3E}">
        <p14:creationId xmlns:p14="http://schemas.microsoft.com/office/powerpoint/2010/main" val="3839177324"/>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pa Company Results">
    <p:bg>
      <p:bgPr>
        <a:solidFill>
          <a:schemeClr val="bg1"/>
        </a:solidFill>
        <a:effectLst/>
      </p:bgPr>
    </p:bg>
    <p:spTree>
      <p:nvGrpSpPr>
        <p:cNvPr id="1" name=""/>
        <p:cNvGrpSpPr/>
        <p:nvPr/>
      </p:nvGrpSpPr>
      <p:grpSpPr>
        <a:xfrm>
          <a:off x="0" y="0"/>
          <a:ext cx="0" cy="0"/>
          <a:chOff x="0" y="0"/>
          <a:chExt cx="0" cy="0"/>
        </a:xfrm>
      </p:grpSpPr>
      <p:sp>
        <p:nvSpPr>
          <p:cNvPr id="39" name="Espaço Reservado para Conteúdo 14">
            <a:extLst>
              <a:ext uri="{FF2B5EF4-FFF2-40B4-BE49-F238E27FC236}">
                <a16:creationId xmlns:a16="http://schemas.microsoft.com/office/drawing/2014/main" id="{C0EA6322-6266-436C-A990-C821307D02B4}"/>
              </a:ext>
            </a:extLst>
          </p:cNvPr>
          <p:cNvSpPr>
            <a:spLocks noGrp="1"/>
          </p:cNvSpPr>
          <p:nvPr>
            <p:ph sz="quarter" idx="40" hasCustomPrompt="1"/>
          </p:nvPr>
        </p:nvSpPr>
        <p:spPr>
          <a:xfrm>
            <a:off x="336000" y="5029925"/>
            <a:ext cx="5580611" cy="993220"/>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40" name="Espaço Reservado para Conteúdo 14">
            <a:extLst>
              <a:ext uri="{FF2B5EF4-FFF2-40B4-BE49-F238E27FC236}">
                <a16:creationId xmlns:a16="http://schemas.microsoft.com/office/drawing/2014/main" id="{82BD9F9B-7759-4691-A404-423155B6D916}"/>
              </a:ext>
            </a:extLst>
          </p:cNvPr>
          <p:cNvSpPr>
            <a:spLocks noGrp="1"/>
          </p:cNvSpPr>
          <p:nvPr>
            <p:ph sz="quarter" idx="41" hasCustomPrompt="1"/>
          </p:nvPr>
        </p:nvSpPr>
        <p:spPr>
          <a:xfrm>
            <a:off x="336000" y="4735310"/>
            <a:ext cx="558061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1" name="Rectangle 20">
            <a:extLst>
              <a:ext uri="{FF2B5EF4-FFF2-40B4-BE49-F238E27FC236}">
                <a16:creationId xmlns:a16="http://schemas.microsoft.com/office/drawing/2014/main" id="{D881781C-40FD-43E2-BC6E-3786CEF8438E}"/>
              </a:ext>
            </a:extLst>
          </p:cNvPr>
          <p:cNvSpPr/>
          <p:nvPr userDrawn="1"/>
        </p:nvSpPr>
        <p:spPr>
          <a:xfrm>
            <a:off x="0" y="0"/>
            <a:ext cx="12192000" cy="147687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52" name="Picture 51" descr="A picture containing dark, night sky&#10;&#10;Description automatically generated">
            <a:extLst>
              <a:ext uri="{FF2B5EF4-FFF2-40B4-BE49-F238E27FC236}">
                <a16:creationId xmlns:a16="http://schemas.microsoft.com/office/drawing/2014/main" id="{5CCADE29-8500-4070-A119-2C944A23B7D8}"/>
              </a:ext>
            </a:extLst>
          </p:cNvPr>
          <p:cNvPicPr>
            <a:picLocks noChangeAspect="1"/>
          </p:cNvPicPr>
          <p:nvPr userDrawn="1"/>
        </p:nvPicPr>
        <p:blipFill rotWithShape="1">
          <a:blip r:embed="rId3">
            <a:alphaModFix amt="81000"/>
          </a:blip>
          <a:srcRect b="75849"/>
          <a:stretch/>
        </p:blipFill>
        <p:spPr>
          <a:xfrm>
            <a:off x="3446236" y="0"/>
            <a:ext cx="8745764" cy="1476873"/>
          </a:xfrm>
          <a:prstGeom prst="rect">
            <a:avLst/>
          </a:prstGeom>
        </p:spPr>
      </p:pic>
      <p:sp>
        <p:nvSpPr>
          <p:cNvPr id="14" name="Espaço Reservado para Conteúdo 14">
            <a:extLst>
              <a:ext uri="{FF2B5EF4-FFF2-40B4-BE49-F238E27FC236}">
                <a16:creationId xmlns:a16="http://schemas.microsoft.com/office/drawing/2014/main" id="{CE1411FD-E7CA-45C3-AC7A-87E2FAD1AC2B}"/>
              </a:ext>
            </a:extLst>
          </p:cNvPr>
          <p:cNvSpPr>
            <a:spLocks noGrp="1"/>
          </p:cNvSpPr>
          <p:nvPr>
            <p:ph sz="quarter" idx="22" hasCustomPrompt="1"/>
          </p:nvPr>
        </p:nvSpPr>
        <p:spPr>
          <a:xfrm>
            <a:off x="9954741" y="1629200"/>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49" name="Do not remove" hidden="1">
            <a:extLst>
              <a:ext uri="{FF2B5EF4-FFF2-40B4-BE49-F238E27FC236}">
                <a16:creationId xmlns:a16="http://schemas.microsoft.com/office/drawing/2014/main" id="{3AE5CB97-7DD5-4F37-94F8-D7A98741A96B}"/>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36551" y="188913"/>
            <a:ext cx="8335962" cy="524010"/>
          </a:xfrm>
          <a:prstGeom prst="rect">
            <a:avLst/>
          </a:prstGeom>
        </p:spPr>
        <p:txBody>
          <a:bodyPr vert="horz" lIns="0" tIns="0" rIns="0" bIns="0" rtlCol="0" anchor="ctr">
            <a:noAutofit/>
          </a:bodyPr>
          <a:lstStyle>
            <a:lvl1pPr>
              <a:defRPr lang="pt-BR" sz="2400" b="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lnSpc>
                <a:spcPct val="100000"/>
              </a:lnSpc>
              <a:spcBef>
                <a:spcPts val="0"/>
              </a:spcBef>
            </a:pPr>
            <a:r>
              <a:rPr lang="pt-BR" dirty="0"/>
              <a:t>Clique Para Editar o Texto Mestre</a:t>
            </a:r>
          </a:p>
        </p:txBody>
      </p:sp>
      <p:sp>
        <p:nvSpPr>
          <p:cNvPr id="17" name="Espaço Reservado para Conteúdo 14">
            <a:extLst>
              <a:ext uri="{FF2B5EF4-FFF2-40B4-BE49-F238E27FC236}">
                <a16:creationId xmlns:a16="http://schemas.microsoft.com/office/drawing/2014/main" id="{1A0E7759-F94A-4604-94D3-8330DB779166}"/>
              </a:ext>
            </a:extLst>
          </p:cNvPr>
          <p:cNvSpPr>
            <a:spLocks noGrp="1"/>
          </p:cNvSpPr>
          <p:nvPr>
            <p:ph sz="quarter" idx="20" hasCustomPrompt="1"/>
          </p:nvPr>
        </p:nvSpPr>
        <p:spPr>
          <a:xfrm>
            <a:off x="335999" y="1622848"/>
            <a:ext cx="9131274" cy="2947901"/>
          </a:xfrm>
          <a:prstGeom prst="rect">
            <a:avLst/>
          </a:prstGeom>
          <a:solidFill>
            <a:schemeClr val="bg1">
              <a:lumMod val="95000"/>
            </a:schemeClr>
          </a:solidFill>
        </p:spPr>
        <p:txBody>
          <a:bodyPr lIns="36000" tIns="36000" rIns="36000" bIns="36000">
            <a:noAutofit/>
          </a:bodyPr>
          <a:lstStyle>
            <a:lvl1pPr marL="0" indent="0" algn="just">
              <a:lnSpc>
                <a:spcPct val="125000"/>
              </a:lnSpc>
              <a:spcBef>
                <a:spcPts val="600"/>
              </a:spcBef>
              <a:buFont typeface="Arial" panose="020B0604020202020204" pitchFamily="34" charset="0"/>
              <a:buNone/>
              <a:defRPr sz="1000" b="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19" name="CaixaDeTexto 9">
            <a:extLst>
              <a:ext uri="{FF2B5EF4-FFF2-40B4-BE49-F238E27FC236}">
                <a16:creationId xmlns:a16="http://schemas.microsoft.com/office/drawing/2014/main" id="{476F5366-F93B-420C-8A94-B09C103B395E}"/>
              </a:ext>
            </a:extLst>
          </p:cNvPr>
          <p:cNvSpPr txBox="1"/>
          <p:nvPr userDrawn="1"/>
        </p:nvSpPr>
        <p:spPr>
          <a:xfrm>
            <a:off x="11794866" y="6364275"/>
            <a:ext cx="267441" cy="230832"/>
          </a:xfrm>
          <a:prstGeom prst="rect">
            <a:avLst/>
          </a:prstGeom>
        </p:spPr>
        <p:txBody>
          <a:bodyPr vert="horz" wrap="square" lIns="0" tIns="25718" rIns="0" bIns="25718" numCol="1" anchor="ctr" anchorCtr="0" compatLnSpc="1">
            <a:prstTxWarp prst="textNoShape">
              <a:avLst/>
            </a:prstTxWarp>
          </a:bodyPr>
          <a:lstStyle>
            <a:defPPr>
              <a:defRPr lang="pt-BR"/>
            </a:defPPr>
            <a:lvl1pPr algn="r">
              <a:defRPr sz="900" b="1">
                <a:solidFill>
                  <a:srgbClr val="606163"/>
                </a:solidFill>
              </a:defRPr>
            </a:lvl1pPr>
          </a:lstStyle>
          <a:p>
            <a:pPr lvl="0" algn="ctr"/>
            <a:fld id="{9B9BAEC2-C893-4510-BAEC-A634F6DBFF95}" type="slidenum">
              <a:rPr lang="en-US" altLang="pt-BR" sz="800" b="0" smtClean="0">
                <a:solidFill>
                  <a:schemeClr val="accent1"/>
                </a:solidFill>
                <a:latin typeface="Roboto" panose="02000000000000000000" pitchFamily="2" charset="0"/>
                <a:ea typeface="Roboto" panose="02000000000000000000" pitchFamily="2" charset="0"/>
                <a:cs typeface="Roboto" panose="02000000000000000000" pitchFamily="2" charset="0"/>
              </a:rPr>
              <a:pPr lvl="0" algn="ctr"/>
              <a:t>‹nº›</a:t>
            </a:fld>
            <a:endParaRPr lang="en-US" altLang="pt-BR" sz="800" b="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25" name="Espaço Reservado para Texto 6">
            <a:extLst>
              <a:ext uri="{FF2B5EF4-FFF2-40B4-BE49-F238E27FC236}">
                <a16:creationId xmlns:a16="http://schemas.microsoft.com/office/drawing/2014/main" id="{57881405-3A2D-4B05-95E2-54097515C5EA}"/>
              </a:ext>
            </a:extLst>
          </p:cNvPr>
          <p:cNvSpPr>
            <a:spLocks noGrp="1"/>
          </p:cNvSpPr>
          <p:nvPr>
            <p:ph type="body" sz="quarter" idx="24" hasCustomPrompt="1"/>
          </p:nvPr>
        </p:nvSpPr>
        <p:spPr>
          <a:xfrm>
            <a:off x="336550" y="1112247"/>
            <a:ext cx="11518900" cy="202833"/>
          </a:xfrm>
          <a:prstGeom prst="rect">
            <a:avLst/>
          </a:prstGeom>
        </p:spPr>
        <p:txBody>
          <a:bodyPr vert="horz" lIns="0" tIns="0" rIns="0" bIns="0" rtlCol="0" anchor="t">
            <a:noAutofit/>
          </a:bodyPr>
          <a:lstStyle>
            <a:lvl1pPr>
              <a:defRPr lang="pt-BR" sz="12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6" name="Espaço Reservado para Conteúdo 14">
            <a:extLst>
              <a:ext uri="{FF2B5EF4-FFF2-40B4-BE49-F238E27FC236}">
                <a16:creationId xmlns:a16="http://schemas.microsoft.com/office/drawing/2014/main" id="{850F5579-F7F0-47FE-8562-80BD2CF75884}"/>
              </a:ext>
            </a:extLst>
          </p:cNvPr>
          <p:cNvSpPr>
            <a:spLocks noGrp="1"/>
          </p:cNvSpPr>
          <p:nvPr>
            <p:ph sz="quarter" idx="25" hasCustomPrompt="1"/>
          </p:nvPr>
        </p:nvSpPr>
        <p:spPr>
          <a:xfrm>
            <a:off x="9954741" y="1843968"/>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29" name="Espaço Reservado para Conteúdo 14">
            <a:extLst>
              <a:ext uri="{FF2B5EF4-FFF2-40B4-BE49-F238E27FC236}">
                <a16:creationId xmlns:a16="http://schemas.microsoft.com/office/drawing/2014/main" id="{3AED8A04-1CB7-4096-B4E7-A94A03362595}"/>
              </a:ext>
            </a:extLst>
          </p:cNvPr>
          <p:cNvSpPr>
            <a:spLocks noGrp="1"/>
          </p:cNvSpPr>
          <p:nvPr>
            <p:ph sz="quarter" idx="26" hasCustomPrompt="1"/>
          </p:nvPr>
        </p:nvSpPr>
        <p:spPr>
          <a:xfrm>
            <a:off x="9954741" y="2034923"/>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0" name="Espaço Reservado para Conteúdo 14">
            <a:extLst>
              <a:ext uri="{FF2B5EF4-FFF2-40B4-BE49-F238E27FC236}">
                <a16:creationId xmlns:a16="http://schemas.microsoft.com/office/drawing/2014/main" id="{938C4CF9-D21D-491A-995D-38D80E45D35E}"/>
              </a:ext>
            </a:extLst>
          </p:cNvPr>
          <p:cNvSpPr>
            <a:spLocks noGrp="1"/>
          </p:cNvSpPr>
          <p:nvPr>
            <p:ph sz="quarter" idx="27" hasCustomPrompt="1"/>
          </p:nvPr>
        </p:nvSpPr>
        <p:spPr>
          <a:xfrm>
            <a:off x="9954741" y="2364462"/>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1" name="Espaço Reservado para Conteúdo 14">
            <a:extLst>
              <a:ext uri="{FF2B5EF4-FFF2-40B4-BE49-F238E27FC236}">
                <a16:creationId xmlns:a16="http://schemas.microsoft.com/office/drawing/2014/main" id="{A0CEDDC6-9D7D-4AB6-8714-251BC13968E7}"/>
              </a:ext>
            </a:extLst>
          </p:cNvPr>
          <p:cNvSpPr>
            <a:spLocks noGrp="1"/>
          </p:cNvSpPr>
          <p:nvPr>
            <p:ph sz="quarter" idx="28" hasCustomPrompt="1"/>
          </p:nvPr>
        </p:nvSpPr>
        <p:spPr>
          <a:xfrm>
            <a:off x="9954741" y="2579230"/>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2" name="Espaço Reservado para Conteúdo 14">
            <a:extLst>
              <a:ext uri="{FF2B5EF4-FFF2-40B4-BE49-F238E27FC236}">
                <a16:creationId xmlns:a16="http://schemas.microsoft.com/office/drawing/2014/main" id="{193B6CB7-D834-4068-868A-9AFBE5866A58}"/>
              </a:ext>
            </a:extLst>
          </p:cNvPr>
          <p:cNvSpPr>
            <a:spLocks noGrp="1"/>
          </p:cNvSpPr>
          <p:nvPr>
            <p:ph sz="quarter" idx="29" hasCustomPrompt="1"/>
          </p:nvPr>
        </p:nvSpPr>
        <p:spPr>
          <a:xfrm>
            <a:off x="9954741" y="2770185"/>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3" name="Espaço Reservado para Conteúdo 14">
            <a:extLst>
              <a:ext uri="{FF2B5EF4-FFF2-40B4-BE49-F238E27FC236}">
                <a16:creationId xmlns:a16="http://schemas.microsoft.com/office/drawing/2014/main" id="{55476F42-1A4B-4330-A3B9-8BA77043864B}"/>
              </a:ext>
            </a:extLst>
          </p:cNvPr>
          <p:cNvSpPr>
            <a:spLocks noGrp="1"/>
          </p:cNvSpPr>
          <p:nvPr>
            <p:ph sz="quarter" idx="30" hasCustomPrompt="1"/>
          </p:nvPr>
        </p:nvSpPr>
        <p:spPr>
          <a:xfrm>
            <a:off x="9954741" y="3104144"/>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4" name="Espaço Reservado para Conteúdo 14">
            <a:extLst>
              <a:ext uri="{FF2B5EF4-FFF2-40B4-BE49-F238E27FC236}">
                <a16:creationId xmlns:a16="http://schemas.microsoft.com/office/drawing/2014/main" id="{195E6429-987B-4AC7-8E16-6188988765D4}"/>
              </a:ext>
            </a:extLst>
          </p:cNvPr>
          <p:cNvSpPr>
            <a:spLocks noGrp="1"/>
          </p:cNvSpPr>
          <p:nvPr>
            <p:ph sz="quarter" idx="31" hasCustomPrompt="1"/>
          </p:nvPr>
        </p:nvSpPr>
        <p:spPr>
          <a:xfrm>
            <a:off x="9954741" y="3318912"/>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5" name="Espaço Reservado para Conteúdo 14">
            <a:extLst>
              <a:ext uri="{FF2B5EF4-FFF2-40B4-BE49-F238E27FC236}">
                <a16:creationId xmlns:a16="http://schemas.microsoft.com/office/drawing/2014/main" id="{073C1B83-6366-4B50-BD4D-B74457EC8E9F}"/>
              </a:ext>
            </a:extLst>
          </p:cNvPr>
          <p:cNvSpPr>
            <a:spLocks noGrp="1"/>
          </p:cNvSpPr>
          <p:nvPr>
            <p:ph sz="quarter" idx="32" hasCustomPrompt="1"/>
          </p:nvPr>
        </p:nvSpPr>
        <p:spPr>
          <a:xfrm>
            <a:off x="9954741" y="3509867"/>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6" name="Espaço Reservado para Conteúdo 14">
            <a:extLst>
              <a:ext uri="{FF2B5EF4-FFF2-40B4-BE49-F238E27FC236}">
                <a16:creationId xmlns:a16="http://schemas.microsoft.com/office/drawing/2014/main" id="{C46354AB-40F2-4A4A-AD37-4856DE213F40}"/>
              </a:ext>
            </a:extLst>
          </p:cNvPr>
          <p:cNvSpPr>
            <a:spLocks noGrp="1"/>
          </p:cNvSpPr>
          <p:nvPr>
            <p:ph sz="quarter" idx="33" hasCustomPrompt="1"/>
          </p:nvPr>
        </p:nvSpPr>
        <p:spPr>
          <a:xfrm>
            <a:off x="9954741" y="3839210"/>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7" name="Espaço Reservado para Conteúdo 14">
            <a:extLst>
              <a:ext uri="{FF2B5EF4-FFF2-40B4-BE49-F238E27FC236}">
                <a16:creationId xmlns:a16="http://schemas.microsoft.com/office/drawing/2014/main" id="{069F1687-40C5-4D45-B235-59542CC1ECD4}"/>
              </a:ext>
            </a:extLst>
          </p:cNvPr>
          <p:cNvSpPr>
            <a:spLocks noGrp="1"/>
          </p:cNvSpPr>
          <p:nvPr>
            <p:ph sz="quarter" idx="34" hasCustomPrompt="1"/>
          </p:nvPr>
        </p:nvSpPr>
        <p:spPr>
          <a:xfrm>
            <a:off x="9954741" y="4053978"/>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8" name="Espaço Reservado para Conteúdo 14">
            <a:extLst>
              <a:ext uri="{FF2B5EF4-FFF2-40B4-BE49-F238E27FC236}">
                <a16:creationId xmlns:a16="http://schemas.microsoft.com/office/drawing/2014/main" id="{C3CC52EA-2999-4302-9E0C-30842061FFFD}"/>
              </a:ext>
            </a:extLst>
          </p:cNvPr>
          <p:cNvSpPr>
            <a:spLocks noGrp="1"/>
          </p:cNvSpPr>
          <p:nvPr>
            <p:ph sz="quarter" idx="35" hasCustomPrompt="1"/>
          </p:nvPr>
        </p:nvSpPr>
        <p:spPr>
          <a:xfrm>
            <a:off x="9954741" y="4244933"/>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47" name="Espaço Reservado para Texto 6">
            <a:extLst>
              <a:ext uri="{FF2B5EF4-FFF2-40B4-BE49-F238E27FC236}">
                <a16:creationId xmlns:a16="http://schemas.microsoft.com/office/drawing/2014/main" id="{D059AF1D-7F11-404F-84BA-7DF8F070189F}"/>
              </a:ext>
            </a:extLst>
          </p:cNvPr>
          <p:cNvSpPr>
            <a:spLocks noGrp="1"/>
          </p:cNvSpPr>
          <p:nvPr>
            <p:ph type="body" sz="quarter" idx="17" hasCustomPrompt="1"/>
          </p:nvPr>
        </p:nvSpPr>
        <p:spPr>
          <a:xfrm>
            <a:off x="336001" y="775521"/>
            <a:ext cx="11518900" cy="299659"/>
          </a:xfrm>
          <a:prstGeom prst="rect">
            <a:avLst/>
          </a:prstGeom>
        </p:spPr>
        <p:txBody>
          <a:bodyPr vert="horz" lIns="0" tIns="45720" rIns="91440" bIns="45720" rtlCol="0" anchor="t">
            <a:noAutofit/>
          </a:bodyPr>
          <a:lstStyle>
            <a:lvl1pPr>
              <a:defRPr lang="pt-BR" sz="20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8" name="Espaço Reservado para Texto 6">
            <a:extLst>
              <a:ext uri="{FF2B5EF4-FFF2-40B4-BE49-F238E27FC236}">
                <a16:creationId xmlns:a16="http://schemas.microsoft.com/office/drawing/2014/main" id="{1AF3A89E-9C88-4D78-958E-79CBB03E5A5D}"/>
              </a:ext>
            </a:extLst>
          </p:cNvPr>
          <p:cNvSpPr>
            <a:spLocks noGrp="1"/>
          </p:cNvSpPr>
          <p:nvPr>
            <p:ph type="body" sz="quarter" idx="19" hasCustomPrompt="1"/>
          </p:nvPr>
        </p:nvSpPr>
        <p:spPr>
          <a:xfrm>
            <a:off x="8723310" y="567647"/>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Sector / </a:t>
            </a:r>
            <a:r>
              <a:rPr lang="pt-BR" dirty="0" err="1"/>
              <a:t>Segment</a:t>
            </a:r>
            <a:endParaRPr lang="pt-BR" dirty="0"/>
          </a:p>
        </p:txBody>
      </p:sp>
      <p:cxnSp>
        <p:nvCxnSpPr>
          <p:cNvPr id="3" name="Straight Connector 2">
            <a:extLst>
              <a:ext uri="{FF2B5EF4-FFF2-40B4-BE49-F238E27FC236}">
                <a16:creationId xmlns:a16="http://schemas.microsoft.com/office/drawing/2014/main" id="{5EA02662-AE79-4B8E-B676-C401AD03C996}"/>
              </a:ext>
            </a:extLst>
          </p:cNvPr>
          <p:cNvCxnSpPr>
            <a:cxnSpLocks/>
          </p:cNvCxnSpPr>
          <p:nvPr userDrawn="1"/>
        </p:nvCxnSpPr>
        <p:spPr>
          <a:xfrm>
            <a:off x="9711007" y="1622848"/>
            <a:ext cx="0" cy="2947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Espaço Reservado para Conteúdo 14">
            <a:extLst>
              <a:ext uri="{FF2B5EF4-FFF2-40B4-BE49-F238E27FC236}">
                <a16:creationId xmlns:a16="http://schemas.microsoft.com/office/drawing/2014/main" id="{6B621610-3105-40FB-B7DC-05D590673186}"/>
              </a:ext>
            </a:extLst>
          </p:cNvPr>
          <p:cNvSpPr>
            <a:spLocks noGrp="1"/>
          </p:cNvSpPr>
          <p:nvPr>
            <p:ph sz="quarter" idx="42" hasCustomPrompt="1"/>
          </p:nvPr>
        </p:nvSpPr>
        <p:spPr>
          <a:xfrm>
            <a:off x="6285399" y="5029925"/>
            <a:ext cx="5569501" cy="993220"/>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42" name="Espaço Reservado para Conteúdo 14">
            <a:extLst>
              <a:ext uri="{FF2B5EF4-FFF2-40B4-BE49-F238E27FC236}">
                <a16:creationId xmlns:a16="http://schemas.microsoft.com/office/drawing/2014/main" id="{054B1884-B7BC-4FA4-849B-DB11207875CC}"/>
              </a:ext>
            </a:extLst>
          </p:cNvPr>
          <p:cNvSpPr>
            <a:spLocks noGrp="1"/>
          </p:cNvSpPr>
          <p:nvPr>
            <p:ph sz="quarter" idx="43" hasCustomPrompt="1"/>
          </p:nvPr>
        </p:nvSpPr>
        <p:spPr>
          <a:xfrm>
            <a:off x="6285399" y="4735310"/>
            <a:ext cx="556950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4" name="Text Placeholder 21">
            <a:extLst>
              <a:ext uri="{FF2B5EF4-FFF2-40B4-BE49-F238E27FC236}">
                <a16:creationId xmlns:a16="http://schemas.microsoft.com/office/drawing/2014/main" id="{7869B08B-9B05-4D38-B4CA-C2F1D7979BA5}"/>
              </a:ext>
            </a:extLst>
          </p:cNvPr>
          <p:cNvSpPr>
            <a:spLocks noGrp="1"/>
          </p:cNvSpPr>
          <p:nvPr>
            <p:ph type="body" sz="quarter" idx="18" hasCustomPrompt="1"/>
          </p:nvPr>
        </p:nvSpPr>
        <p:spPr>
          <a:xfrm>
            <a:off x="788194" y="6300619"/>
            <a:ext cx="9901004" cy="357357"/>
          </a:xfrm>
          <a:prstGeom prst="rect">
            <a:avLst/>
          </a:prstGeom>
        </p:spPr>
        <p:txBody>
          <a:bodyPr vert="horz" lIns="0" tIns="0" rIns="0" bIns="0" rtlCol="0" anchor="ctr" anchorCtr="0">
            <a:noAutofit/>
          </a:bodyPr>
          <a:lstStyle>
            <a:lvl1pPr>
              <a:lnSpc>
                <a:spcPct val="100000"/>
              </a:lnSpc>
              <a:spcBef>
                <a:spcPts val="0"/>
              </a:spcBef>
              <a:defRPr lang="pt-BR" sz="700" b="0" noProof="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noProof="0" dirty="0"/>
              <a:t>Fonte:  XXX, XXX, XXX | Notas: (1) XXX; (2) XXX; (3) XXX</a:t>
            </a:r>
          </a:p>
        </p:txBody>
      </p:sp>
      <p:sp>
        <p:nvSpPr>
          <p:cNvPr id="50" name="Date Placeholder 1">
            <a:extLst>
              <a:ext uri="{FF2B5EF4-FFF2-40B4-BE49-F238E27FC236}">
                <a16:creationId xmlns:a16="http://schemas.microsoft.com/office/drawing/2014/main" id="{BDC93EBC-9BE5-4C8E-9414-F42BAD4A9222}"/>
              </a:ext>
            </a:extLst>
          </p:cNvPr>
          <p:cNvSpPr>
            <a:spLocks noGrp="1"/>
          </p:cNvSpPr>
          <p:nvPr>
            <p:ph type="dt" sz="half" idx="2"/>
          </p:nvPr>
        </p:nvSpPr>
        <p:spPr>
          <a:xfrm>
            <a:off x="8723310" y="305162"/>
            <a:ext cx="3132139" cy="210546"/>
          </a:xfrm>
          <a:prstGeom prst="rect">
            <a:avLst/>
          </a:prstGeom>
        </p:spPr>
        <p:txBody>
          <a:bodyPr vert="horz" lIns="0" tIns="0" rIns="0" bIns="0" rtlCol="0" anchor="ctr"/>
          <a:lstStyle>
            <a:lvl1pPr algn="r">
              <a:defRPr sz="120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fld id="{DEF07EAB-FF36-413A-9F9A-0AF5F3187EB1}" type="datetime4">
              <a:rPr lang="pt-BR" smtClean="0"/>
              <a:t>1 de setembro de 2025</a:t>
            </a:fld>
            <a:endParaRPr lang="en-US" dirty="0"/>
          </a:p>
        </p:txBody>
      </p:sp>
      <p:sp>
        <p:nvSpPr>
          <p:cNvPr id="43" name="Freeform: Shape 42">
            <a:extLst>
              <a:ext uri="{FF2B5EF4-FFF2-40B4-BE49-F238E27FC236}">
                <a16:creationId xmlns:a16="http://schemas.microsoft.com/office/drawing/2014/main" id="{969C1A72-26FC-45FB-93EF-511CAA77CA27}"/>
              </a:ext>
            </a:extLst>
          </p:cNvPr>
          <p:cNvSpPr/>
          <p:nvPr userDrawn="1"/>
        </p:nvSpPr>
        <p:spPr>
          <a:xfrm>
            <a:off x="11358608" y="832910"/>
            <a:ext cx="499749" cy="450795"/>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bg1"/>
          </a:solidFill>
          <a:ln w="6350" cap="flat">
            <a:noFill/>
            <a:prstDash val="solid"/>
            <a:miter/>
          </a:ln>
        </p:spPr>
        <p:txBody>
          <a:bodyPr rtlCol="0" anchor="ctr"/>
          <a:lstStyle/>
          <a:p>
            <a:endParaRPr lang="en-US">
              <a:solidFill>
                <a:schemeClr val="bg1"/>
              </a:solidFill>
            </a:endParaRPr>
          </a:p>
        </p:txBody>
      </p:sp>
    </p:spTree>
    <p:extLst>
      <p:ext uri="{BB962C8B-B14F-4D97-AF65-F5344CB8AC3E}">
        <p14:creationId xmlns:p14="http://schemas.microsoft.com/office/powerpoint/2010/main" val="1536991463"/>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pa Short Note v1">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881781C-40FD-43E2-BC6E-3786CEF8438E}"/>
              </a:ext>
            </a:extLst>
          </p:cNvPr>
          <p:cNvSpPr/>
          <p:nvPr userDrawn="1"/>
        </p:nvSpPr>
        <p:spPr>
          <a:xfrm>
            <a:off x="0" y="0"/>
            <a:ext cx="12192000" cy="147687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52" name="Picture 51" descr="A picture containing dark, night sky&#10;&#10;Description automatically generated">
            <a:extLst>
              <a:ext uri="{FF2B5EF4-FFF2-40B4-BE49-F238E27FC236}">
                <a16:creationId xmlns:a16="http://schemas.microsoft.com/office/drawing/2014/main" id="{5CCADE29-8500-4070-A119-2C944A23B7D8}"/>
              </a:ext>
            </a:extLst>
          </p:cNvPr>
          <p:cNvPicPr>
            <a:picLocks noChangeAspect="1"/>
          </p:cNvPicPr>
          <p:nvPr userDrawn="1"/>
        </p:nvPicPr>
        <p:blipFill rotWithShape="1">
          <a:blip r:embed="rId3">
            <a:alphaModFix amt="81000"/>
          </a:blip>
          <a:srcRect b="75849"/>
          <a:stretch/>
        </p:blipFill>
        <p:spPr>
          <a:xfrm>
            <a:off x="3446236" y="0"/>
            <a:ext cx="8745764" cy="1476873"/>
          </a:xfrm>
          <a:prstGeom prst="rect">
            <a:avLst/>
          </a:prstGeom>
        </p:spPr>
      </p:pic>
      <p:sp>
        <p:nvSpPr>
          <p:cNvPr id="14" name="Espaço Reservado para Conteúdo 14">
            <a:extLst>
              <a:ext uri="{FF2B5EF4-FFF2-40B4-BE49-F238E27FC236}">
                <a16:creationId xmlns:a16="http://schemas.microsoft.com/office/drawing/2014/main" id="{CE1411FD-E7CA-45C3-AC7A-87E2FAD1AC2B}"/>
              </a:ext>
            </a:extLst>
          </p:cNvPr>
          <p:cNvSpPr>
            <a:spLocks noGrp="1"/>
          </p:cNvSpPr>
          <p:nvPr>
            <p:ph sz="quarter" idx="22" hasCustomPrompt="1"/>
          </p:nvPr>
        </p:nvSpPr>
        <p:spPr>
          <a:xfrm>
            <a:off x="9954741" y="1629200"/>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49" name="Do not remove" hidden="1">
            <a:extLst>
              <a:ext uri="{FF2B5EF4-FFF2-40B4-BE49-F238E27FC236}">
                <a16:creationId xmlns:a16="http://schemas.microsoft.com/office/drawing/2014/main" id="{3AE5CB97-7DD5-4F37-94F8-D7A98741A96B}"/>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36551" y="188913"/>
            <a:ext cx="8335962" cy="524010"/>
          </a:xfrm>
          <a:prstGeom prst="rect">
            <a:avLst/>
          </a:prstGeom>
        </p:spPr>
        <p:txBody>
          <a:bodyPr vert="horz" lIns="0" tIns="0" rIns="0" bIns="0" rtlCol="0" anchor="ctr">
            <a:noAutofit/>
          </a:bodyPr>
          <a:lstStyle>
            <a:lvl1pPr>
              <a:defRPr lang="pt-BR" sz="2400" b="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lnSpc>
                <a:spcPct val="100000"/>
              </a:lnSpc>
              <a:spcBef>
                <a:spcPts val="0"/>
              </a:spcBef>
            </a:pPr>
            <a:r>
              <a:rPr lang="pt-BR" dirty="0"/>
              <a:t>Clique Para Editar o Texto Mestre</a:t>
            </a:r>
          </a:p>
        </p:txBody>
      </p:sp>
      <p:sp>
        <p:nvSpPr>
          <p:cNvPr id="17" name="Espaço Reservado para Conteúdo 14">
            <a:extLst>
              <a:ext uri="{FF2B5EF4-FFF2-40B4-BE49-F238E27FC236}">
                <a16:creationId xmlns:a16="http://schemas.microsoft.com/office/drawing/2014/main" id="{1A0E7759-F94A-4604-94D3-8330DB779166}"/>
              </a:ext>
            </a:extLst>
          </p:cNvPr>
          <p:cNvSpPr>
            <a:spLocks noGrp="1"/>
          </p:cNvSpPr>
          <p:nvPr>
            <p:ph sz="quarter" idx="20" hasCustomPrompt="1"/>
          </p:nvPr>
        </p:nvSpPr>
        <p:spPr>
          <a:xfrm>
            <a:off x="335999" y="1622848"/>
            <a:ext cx="9131274" cy="2947901"/>
          </a:xfrm>
          <a:prstGeom prst="rect">
            <a:avLst/>
          </a:prstGeom>
          <a:solidFill>
            <a:schemeClr val="bg1">
              <a:lumMod val="95000"/>
            </a:schemeClr>
          </a:solidFill>
        </p:spPr>
        <p:txBody>
          <a:bodyPr lIns="36000" tIns="36000" rIns="36000" bIns="36000">
            <a:noAutofit/>
          </a:bodyPr>
          <a:lstStyle>
            <a:lvl1pPr marL="0" indent="0" algn="just">
              <a:lnSpc>
                <a:spcPct val="125000"/>
              </a:lnSpc>
              <a:spcBef>
                <a:spcPts val="600"/>
              </a:spcBef>
              <a:buFont typeface="Arial" panose="020B0604020202020204" pitchFamily="34" charset="0"/>
              <a:buNone/>
              <a:defRPr sz="1000" b="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19" name="CaixaDeTexto 9">
            <a:extLst>
              <a:ext uri="{FF2B5EF4-FFF2-40B4-BE49-F238E27FC236}">
                <a16:creationId xmlns:a16="http://schemas.microsoft.com/office/drawing/2014/main" id="{476F5366-F93B-420C-8A94-B09C103B395E}"/>
              </a:ext>
            </a:extLst>
          </p:cNvPr>
          <p:cNvSpPr txBox="1"/>
          <p:nvPr userDrawn="1"/>
        </p:nvSpPr>
        <p:spPr>
          <a:xfrm>
            <a:off x="11794866" y="6364275"/>
            <a:ext cx="267441" cy="230832"/>
          </a:xfrm>
          <a:prstGeom prst="rect">
            <a:avLst/>
          </a:prstGeom>
        </p:spPr>
        <p:txBody>
          <a:bodyPr vert="horz" wrap="square" lIns="0" tIns="25718" rIns="0" bIns="25718" numCol="1" anchor="ctr" anchorCtr="0" compatLnSpc="1">
            <a:prstTxWarp prst="textNoShape">
              <a:avLst/>
            </a:prstTxWarp>
          </a:bodyPr>
          <a:lstStyle>
            <a:defPPr>
              <a:defRPr lang="pt-BR"/>
            </a:defPPr>
            <a:lvl1pPr algn="r">
              <a:defRPr sz="900" b="1">
                <a:solidFill>
                  <a:srgbClr val="606163"/>
                </a:solidFill>
              </a:defRPr>
            </a:lvl1pPr>
          </a:lstStyle>
          <a:p>
            <a:pPr lvl="0" algn="ctr"/>
            <a:fld id="{9B9BAEC2-C893-4510-BAEC-A634F6DBFF95}" type="slidenum">
              <a:rPr lang="en-US" altLang="pt-BR" sz="800" b="0" smtClean="0">
                <a:solidFill>
                  <a:schemeClr val="accent1"/>
                </a:solidFill>
                <a:latin typeface="Roboto" panose="02000000000000000000" pitchFamily="2" charset="0"/>
                <a:ea typeface="Roboto" panose="02000000000000000000" pitchFamily="2" charset="0"/>
                <a:cs typeface="Roboto" panose="02000000000000000000" pitchFamily="2" charset="0"/>
              </a:rPr>
              <a:pPr lvl="0" algn="ctr"/>
              <a:t>‹nº›</a:t>
            </a:fld>
            <a:endParaRPr lang="en-US" altLang="pt-BR" sz="800" b="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25" name="Espaço Reservado para Texto 6">
            <a:extLst>
              <a:ext uri="{FF2B5EF4-FFF2-40B4-BE49-F238E27FC236}">
                <a16:creationId xmlns:a16="http://schemas.microsoft.com/office/drawing/2014/main" id="{57881405-3A2D-4B05-95E2-54097515C5EA}"/>
              </a:ext>
            </a:extLst>
          </p:cNvPr>
          <p:cNvSpPr>
            <a:spLocks noGrp="1"/>
          </p:cNvSpPr>
          <p:nvPr>
            <p:ph type="body" sz="quarter" idx="24" hasCustomPrompt="1"/>
          </p:nvPr>
        </p:nvSpPr>
        <p:spPr>
          <a:xfrm>
            <a:off x="336550" y="1112247"/>
            <a:ext cx="11518900" cy="202833"/>
          </a:xfrm>
          <a:prstGeom prst="rect">
            <a:avLst/>
          </a:prstGeom>
        </p:spPr>
        <p:txBody>
          <a:bodyPr vert="horz" lIns="0" tIns="0" rIns="0" bIns="0" rtlCol="0" anchor="t">
            <a:noAutofit/>
          </a:bodyPr>
          <a:lstStyle>
            <a:lvl1pPr>
              <a:defRPr lang="pt-BR" sz="12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6" name="Espaço Reservado para Conteúdo 14">
            <a:extLst>
              <a:ext uri="{FF2B5EF4-FFF2-40B4-BE49-F238E27FC236}">
                <a16:creationId xmlns:a16="http://schemas.microsoft.com/office/drawing/2014/main" id="{850F5579-F7F0-47FE-8562-80BD2CF75884}"/>
              </a:ext>
            </a:extLst>
          </p:cNvPr>
          <p:cNvSpPr>
            <a:spLocks noGrp="1"/>
          </p:cNvSpPr>
          <p:nvPr>
            <p:ph sz="quarter" idx="25" hasCustomPrompt="1"/>
          </p:nvPr>
        </p:nvSpPr>
        <p:spPr>
          <a:xfrm>
            <a:off x="9954741" y="1843968"/>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29" name="Espaço Reservado para Conteúdo 14">
            <a:extLst>
              <a:ext uri="{FF2B5EF4-FFF2-40B4-BE49-F238E27FC236}">
                <a16:creationId xmlns:a16="http://schemas.microsoft.com/office/drawing/2014/main" id="{3AED8A04-1CB7-4096-B4E7-A94A03362595}"/>
              </a:ext>
            </a:extLst>
          </p:cNvPr>
          <p:cNvSpPr>
            <a:spLocks noGrp="1"/>
          </p:cNvSpPr>
          <p:nvPr>
            <p:ph sz="quarter" idx="26" hasCustomPrompt="1"/>
          </p:nvPr>
        </p:nvSpPr>
        <p:spPr>
          <a:xfrm>
            <a:off x="9954741" y="2034923"/>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0" name="Espaço Reservado para Conteúdo 14">
            <a:extLst>
              <a:ext uri="{FF2B5EF4-FFF2-40B4-BE49-F238E27FC236}">
                <a16:creationId xmlns:a16="http://schemas.microsoft.com/office/drawing/2014/main" id="{938C4CF9-D21D-491A-995D-38D80E45D35E}"/>
              </a:ext>
            </a:extLst>
          </p:cNvPr>
          <p:cNvSpPr>
            <a:spLocks noGrp="1"/>
          </p:cNvSpPr>
          <p:nvPr>
            <p:ph sz="quarter" idx="27" hasCustomPrompt="1"/>
          </p:nvPr>
        </p:nvSpPr>
        <p:spPr>
          <a:xfrm>
            <a:off x="9954741" y="2364462"/>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1" name="Espaço Reservado para Conteúdo 14">
            <a:extLst>
              <a:ext uri="{FF2B5EF4-FFF2-40B4-BE49-F238E27FC236}">
                <a16:creationId xmlns:a16="http://schemas.microsoft.com/office/drawing/2014/main" id="{A0CEDDC6-9D7D-4AB6-8714-251BC13968E7}"/>
              </a:ext>
            </a:extLst>
          </p:cNvPr>
          <p:cNvSpPr>
            <a:spLocks noGrp="1"/>
          </p:cNvSpPr>
          <p:nvPr>
            <p:ph sz="quarter" idx="28" hasCustomPrompt="1"/>
          </p:nvPr>
        </p:nvSpPr>
        <p:spPr>
          <a:xfrm>
            <a:off x="9954741" y="2579230"/>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2" name="Espaço Reservado para Conteúdo 14">
            <a:extLst>
              <a:ext uri="{FF2B5EF4-FFF2-40B4-BE49-F238E27FC236}">
                <a16:creationId xmlns:a16="http://schemas.microsoft.com/office/drawing/2014/main" id="{193B6CB7-D834-4068-868A-9AFBE5866A58}"/>
              </a:ext>
            </a:extLst>
          </p:cNvPr>
          <p:cNvSpPr>
            <a:spLocks noGrp="1"/>
          </p:cNvSpPr>
          <p:nvPr>
            <p:ph sz="quarter" idx="29" hasCustomPrompt="1"/>
          </p:nvPr>
        </p:nvSpPr>
        <p:spPr>
          <a:xfrm>
            <a:off x="9954741" y="2770185"/>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3" name="Espaço Reservado para Conteúdo 14">
            <a:extLst>
              <a:ext uri="{FF2B5EF4-FFF2-40B4-BE49-F238E27FC236}">
                <a16:creationId xmlns:a16="http://schemas.microsoft.com/office/drawing/2014/main" id="{55476F42-1A4B-4330-A3B9-8BA77043864B}"/>
              </a:ext>
            </a:extLst>
          </p:cNvPr>
          <p:cNvSpPr>
            <a:spLocks noGrp="1"/>
          </p:cNvSpPr>
          <p:nvPr>
            <p:ph sz="quarter" idx="30" hasCustomPrompt="1"/>
          </p:nvPr>
        </p:nvSpPr>
        <p:spPr>
          <a:xfrm>
            <a:off x="9954741" y="3104144"/>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4" name="Espaço Reservado para Conteúdo 14">
            <a:extLst>
              <a:ext uri="{FF2B5EF4-FFF2-40B4-BE49-F238E27FC236}">
                <a16:creationId xmlns:a16="http://schemas.microsoft.com/office/drawing/2014/main" id="{195E6429-987B-4AC7-8E16-6188988765D4}"/>
              </a:ext>
            </a:extLst>
          </p:cNvPr>
          <p:cNvSpPr>
            <a:spLocks noGrp="1"/>
          </p:cNvSpPr>
          <p:nvPr>
            <p:ph sz="quarter" idx="31" hasCustomPrompt="1"/>
          </p:nvPr>
        </p:nvSpPr>
        <p:spPr>
          <a:xfrm>
            <a:off x="9954741" y="3318912"/>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5" name="Espaço Reservado para Conteúdo 14">
            <a:extLst>
              <a:ext uri="{FF2B5EF4-FFF2-40B4-BE49-F238E27FC236}">
                <a16:creationId xmlns:a16="http://schemas.microsoft.com/office/drawing/2014/main" id="{073C1B83-6366-4B50-BD4D-B74457EC8E9F}"/>
              </a:ext>
            </a:extLst>
          </p:cNvPr>
          <p:cNvSpPr>
            <a:spLocks noGrp="1"/>
          </p:cNvSpPr>
          <p:nvPr>
            <p:ph sz="quarter" idx="32" hasCustomPrompt="1"/>
          </p:nvPr>
        </p:nvSpPr>
        <p:spPr>
          <a:xfrm>
            <a:off x="9954741" y="3509867"/>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6" name="Espaço Reservado para Conteúdo 14">
            <a:extLst>
              <a:ext uri="{FF2B5EF4-FFF2-40B4-BE49-F238E27FC236}">
                <a16:creationId xmlns:a16="http://schemas.microsoft.com/office/drawing/2014/main" id="{C46354AB-40F2-4A4A-AD37-4856DE213F40}"/>
              </a:ext>
            </a:extLst>
          </p:cNvPr>
          <p:cNvSpPr>
            <a:spLocks noGrp="1"/>
          </p:cNvSpPr>
          <p:nvPr>
            <p:ph sz="quarter" idx="33" hasCustomPrompt="1"/>
          </p:nvPr>
        </p:nvSpPr>
        <p:spPr>
          <a:xfrm>
            <a:off x="9954741" y="3839210"/>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7" name="Espaço Reservado para Conteúdo 14">
            <a:extLst>
              <a:ext uri="{FF2B5EF4-FFF2-40B4-BE49-F238E27FC236}">
                <a16:creationId xmlns:a16="http://schemas.microsoft.com/office/drawing/2014/main" id="{069F1687-40C5-4D45-B235-59542CC1ECD4}"/>
              </a:ext>
            </a:extLst>
          </p:cNvPr>
          <p:cNvSpPr>
            <a:spLocks noGrp="1"/>
          </p:cNvSpPr>
          <p:nvPr>
            <p:ph sz="quarter" idx="34" hasCustomPrompt="1"/>
          </p:nvPr>
        </p:nvSpPr>
        <p:spPr>
          <a:xfrm>
            <a:off x="9954741" y="4053978"/>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8" name="Espaço Reservado para Conteúdo 14">
            <a:extLst>
              <a:ext uri="{FF2B5EF4-FFF2-40B4-BE49-F238E27FC236}">
                <a16:creationId xmlns:a16="http://schemas.microsoft.com/office/drawing/2014/main" id="{C3CC52EA-2999-4302-9E0C-30842061FFFD}"/>
              </a:ext>
            </a:extLst>
          </p:cNvPr>
          <p:cNvSpPr>
            <a:spLocks noGrp="1"/>
          </p:cNvSpPr>
          <p:nvPr>
            <p:ph sz="quarter" idx="35" hasCustomPrompt="1"/>
          </p:nvPr>
        </p:nvSpPr>
        <p:spPr>
          <a:xfrm>
            <a:off x="9954741" y="4244933"/>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47" name="Espaço Reservado para Texto 6">
            <a:extLst>
              <a:ext uri="{FF2B5EF4-FFF2-40B4-BE49-F238E27FC236}">
                <a16:creationId xmlns:a16="http://schemas.microsoft.com/office/drawing/2014/main" id="{D059AF1D-7F11-404F-84BA-7DF8F070189F}"/>
              </a:ext>
            </a:extLst>
          </p:cNvPr>
          <p:cNvSpPr>
            <a:spLocks noGrp="1"/>
          </p:cNvSpPr>
          <p:nvPr>
            <p:ph type="body" sz="quarter" idx="17" hasCustomPrompt="1"/>
          </p:nvPr>
        </p:nvSpPr>
        <p:spPr>
          <a:xfrm>
            <a:off x="336001" y="775521"/>
            <a:ext cx="11518900" cy="299659"/>
          </a:xfrm>
          <a:prstGeom prst="rect">
            <a:avLst/>
          </a:prstGeom>
        </p:spPr>
        <p:txBody>
          <a:bodyPr vert="horz" lIns="0" tIns="45720" rIns="91440" bIns="45720" rtlCol="0" anchor="t">
            <a:noAutofit/>
          </a:bodyPr>
          <a:lstStyle>
            <a:lvl1pPr>
              <a:defRPr lang="pt-BR" sz="20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8" name="Espaço Reservado para Texto 6">
            <a:extLst>
              <a:ext uri="{FF2B5EF4-FFF2-40B4-BE49-F238E27FC236}">
                <a16:creationId xmlns:a16="http://schemas.microsoft.com/office/drawing/2014/main" id="{1AF3A89E-9C88-4D78-958E-79CBB03E5A5D}"/>
              </a:ext>
            </a:extLst>
          </p:cNvPr>
          <p:cNvSpPr>
            <a:spLocks noGrp="1"/>
          </p:cNvSpPr>
          <p:nvPr>
            <p:ph type="body" sz="quarter" idx="19" hasCustomPrompt="1"/>
          </p:nvPr>
        </p:nvSpPr>
        <p:spPr>
          <a:xfrm>
            <a:off x="8723310" y="567647"/>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Sector / </a:t>
            </a:r>
            <a:r>
              <a:rPr lang="pt-BR" dirty="0" err="1"/>
              <a:t>Segment</a:t>
            </a:r>
            <a:endParaRPr lang="pt-BR" dirty="0"/>
          </a:p>
        </p:txBody>
      </p:sp>
      <p:cxnSp>
        <p:nvCxnSpPr>
          <p:cNvPr id="3" name="Straight Connector 2">
            <a:extLst>
              <a:ext uri="{FF2B5EF4-FFF2-40B4-BE49-F238E27FC236}">
                <a16:creationId xmlns:a16="http://schemas.microsoft.com/office/drawing/2014/main" id="{5EA02662-AE79-4B8E-B676-C401AD03C996}"/>
              </a:ext>
            </a:extLst>
          </p:cNvPr>
          <p:cNvCxnSpPr>
            <a:cxnSpLocks/>
          </p:cNvCxnSpPr>
          <p:nvPr userDrawn="1"/>
        </p:nvCxnSpPr>
        <p:spPr>
          <a:xfrm>
            <a:off x="9711007" y="1622848"/>
            <a:ext cx="0" cy="2947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3" name="Espaço Reservado para Conteúdo 14">
            <a:extLst>
              <a:ext uri="{FF2B5EF4-FFF2-40B4-BE49-F238E27FC236}">
                <a16:creationId xmlns:a16="http://schemas.microsoft.com/office/drawing/2014/main" id="{4F065D27-F159-49FE-AEA3-D772EE3795D5}"/>
              </a:ext>
            </a:extLst>
          </p:cNvPr>
          <p:cNvSpPr>
            <a:spLocks noGrp="1"/>
          </p:cNvSpPr>
          <p:nvPr>
            <p:ph sz="quarter" idx="36" hasCustomPrompt="1"/>
          </p:nvPr>
        </p:nvSpPr>
        <p:spPr>
          <a:xfrm>
            <a:off x="336000" y="5029925"/>
            <a:ext cx="3685087" cy="983843"/>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64" name="Espaço Reservado para Conteúdo 14">
            <a:extLst>
              <a:ext uri="{FF2B5EF4-FFF2-40B4-BE49-F238E27FC236}">
                <a16:creationId xmlns:a16="http://schemas.microsoft.com/office/drawing/2014/main" id="{157EB19F-6FA5-47D6-8F62-A0C2CEC707A6}"/>
              </a:ext>
            </a:extLst>
          </p:cNvPr>
          <p:cNvSpPr>
            <a:spLocks noGrp="1"/>
          </p:cNvSpPr>
          <p:nvPr>
            <p:ph sz="quarter" idx="37" hasCustomPrompt="1"/>
          </p:nvPr>
        </p:nvSpPr>
        <p:spPr>
          <a:xfrm>
            <a:off x="336000" y="4735310"/>
            <a:ext cx="368508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65" name="Espaço Reservado para Conteúdo 14">
            <a:extLst>
              <a:ext uri="{FF2B5EF4-FFF2-40B4-BE49-F238E27FC236}">
                <a16:creationId xmlns:a16="http://schemas.microsoft.com/office/drawing/2014/main" id="{4CC79004-24EE-43A0-B0C2-A3C6093FD89F}"/>
              </a:ext>
            </a:extLst>
          </p:cNvPr>
          <p:cNvSpPr>
            <a:spLocks noGrp="1"/>
          </p:cNvSpPr>
          <p:nvPr>
            <p:ph sz="quarter" idx="38" hasCustomPrompt="1"/>
          </p:nvPr>
        </p:nvSpPr>
        <p:spPr>
          <a:xfrm>
            <a:off x="4253456" y="5030967"/>
            <a:ext cx="3685087" cy="983843"/>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66" name="Espaço Reservado para Conteúdo 14">
            <a:extLst>
              <a:ext uri="{FF2B5EF4-FFF2-40B4-BE49-F238E27FC236}">
                <a16:creationId xmlns:a16="http://schemas.microsoft.com/office/drawing/2014/main" id="{FB2324CB-D47D-4BF6-A600-6ECE134E382F}"/>
              </a:ext>
            </a:extLst>
          </p:cNvPr>
          <p:cNvSpPr>
            <a:spLocks noGrp="1"/>
          </p:cNvSpPr>
          <p:nvPr>
            <p:ph sz="quarter" idx="39" hasCustomPrompt="1"/>
          </p:nvPr>
        </p:nvSpPr>
        <p:spPr>
          <a:xfrm>
            <a:off x="4253456" y="4736352"/>
            <a:ext cx="368508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67" name="Espaço Reservado para Conteúdo 14">
            <a:extLst>
              <a:ext uri="{FF2B5EF4-FFF2-40B4-BE49-F238E27FC236}">
                <a16:creationId xmlns:a16="http://schemas.microsoft.com/office/drawing/2014/main" id="{CBAEEE7B-EFF6-48D7-AF91-ADDADBED591C}"/>
              </a:ext>
            </a:extLst>
          </p:cNvPr>
          <p:cNvSpPr>
            <a:spLocks noGrp="1"/>
          </p:cNvSpPr>
          <p:nvPr>
            <p:ph sz="quarter" idx="40" hasCustomPrompt="1"/>
          </p:nvPr>
        </p:nvSpPr>
        <p:spPr>
          <a:xfrm>
            <a:off x="8159750" y="5027157"/>
            <a:ext cx="3685087" cy="983843"/>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68" name="Espaço Reservado para Conteúdo 14">
            <a:extLst>
              <a:ext uri="{FF2B5EF4-FFF2-40B4-BE49-F238E27FC236}">
                <a16:creationId xmlns:a16="http://schemas.microsoft.com/office/drawing/2014/main" id="{F7F7FBE8-EDCD-406C-A571-A3A0B9029829}"/>
              </a:ext>
            </a:extLst>
          </p:cNvPr>
          <p:cNvSpPr>
            <a:spLocks noGrp="1"/>
          </p:cNvSpPr>
          <p:nvPr>
            <p:ph sz="quarter" idx="41" hasCustomPrompt="1"/>
          </p:nvPr>
        </p:nvSpPr>
        <p:spPr>
          <a:xfrm>
            <a:off x="8159750" y="4732542"/>
            <a:ext cx="368508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0" name="Text Placeholder 21">
            <a:extLst>
              <a:ext uri="{FF2B5EF4-FFF2-40B4-BE49-F238E27FC236}">
                <a16:creationId xmlns:a16="http://schemas.microsoft.com/office/drawing/2014/main" id="{95F3E463-B817-4B2E-93BD-2A1152C6F7E6}"/>
              </a:ext>
            </a:extLst>
          </p:cNvPr>
          <p:cNvSpPr>
            <a:spLocks noGrp="1"/>
          </p:cNvSpPr>
          <p:nvPr>
            <p:ph type="body" sz="quarter" idx="18" hasCustomPrompt="1"/>
          </p:nvPr>
        </p:nvSpPr>
        <p:spPr>
          <a:xfrm>
            <a:off x="788194" y="6300619"/>
            <a:ext cx="9901004" cy="357357"/>
          </a:xfrm>
          <a:prstGeom prst="rect">
            <a:avLst/>
          </a:prstGeom>
        </p:spPr>
        <p:txBody>
          <a:bodyPr vert="horz" lIns="0" tIns="0" rIns="0" bIns="0" rtlCol="0" anchor="ctr" anchorCtr="0">
            <a:noAutofit/>
          </a:bodyPr>
          <a:lstStyle>
            <a:lvl1pPr>
              <a:lnSpc>
                <a:spcPct val="100000"/>
              </a:lnSpc>
              <a:spcBef>
                <a:spcPts val="0"/>
              </a:spcBef>
              <a:defRPr lang="pt-BR" sz="700" b="0" noProof="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noProof="0" dirty="0"/>
              <a:t>Fonte:  XXX, XXX, XXX | Notas: (1) XXX; (2) XXX; (3) XXX</a:t>
            </a:r>
          </a:p>
        </p:txBody>
      </p:sp>
      <p:sp>
        <p:nvSpPr>
          <p:cNvPr id="41" name="Date Placeholder 1">
            <a:extLst>
              <a:ext uri="{FF2B5EF4-FFF2-40B4-BE49-F238E27FC236}">
                <a16:creationId xmlns:a16="http://schemas.microsoft.com/office/drawing/2014/main" id="{82577943-F62A-4C91-832C-4ED1B4C0498E}"/>
              </a:ext>
            </a:extLst>
          </p:cNvPr>
          <p:cNvSpPr>
            <a:spLocks noGrp="1"/>
          </p:cNvSpPr>
          <p:nvPr>
            <p:ph type="dt" sz="half" idx="2"/>
          </p:nvPr>
        </p:nvSpPr>
        <p:spPr>
          <a:xfrm>
            <a:off x="8723310" y="305162"/>
            <a:ext cx="3132139" cy="210546"/>
          </a:xfrm>
          <a:prstGeom prst="rect">
            <a:avLst/>
          </a:prstGeom>
        </p:spPr>
        <p:txBody>
          <a:bodyPr vert="horz" lIns="0" tIns="0" rIns="0" bIns="0" rtlCol="0" anchor="ctr"/>
          <a:lstStyle>
            <a:lvl1pPr algn="r">
              <a:defRPr sz="120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fld id="{DEF07EAB-FF36-413A-9F9A-0AF5F3187EB1}" type="datetime4">
              <a:rPr lang="pt-BR" smtClean="0"/>
              <a:t>1 de setembro de 2025</a:t>
            </a:fld>
            <a:endParaRPr lang="en-US" dirty="0"/>
          </a:p>
        </p:txBody>
      </p:sp>
      <p:sp>
        <p:nvSpPr>
          <p:cNvPr id="39" name="Freeform: Shape 38">
            <a:extLst>
              <a:ext uri="{FF2B5EF4-FFF2-40B4-BE49-F238E27FC236}">
                <a16:creationId xmlns:a16="http://schemas.microsoft.com/office/drawing/2014/main" id="{B8D3B3BB-8B99-46A8-BF9C-2025B42E4C8F}"/>
              </a:ext>
            </a:extLst>
          </p:cNvPr>
          <p:cNvSpPr/>
          <p:nvPr userDrawn="1"/>
        </p:nvSpPr>
        <p:spPr>
          <a:xfrm>
            <a:off x="11358608" y="832910"/>
            <a:ext cx="499749" cy="450795"/>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bg1"/>
          </a:solidFill>
          <a:ln w="6350" cap="flat">
            <a:noFill/>
            <a:prstDash val="solid"/>
            <a:miter/>
          </a:ln>
        </p:spPr>
        <p:txBody>
          <a:bodyPr rtlCol="0" anchor="ctr"/>
          <a:lstStyle/>
          <a:p>
            <a:endParaRPr lang="en-US">
              <a:solidFill>
                <a:schemeClr val="bg1"/>
              </a:solidFill>
            </a:endParaRPr>
          </a:p>
        </p:txBody>
      </p:sp>
    </p:spTree>
    <p:extLst>
      <p:ext uri="{BB962C8B-B14F-4D97-AF65-F5344CB8AC3E}">
        <p14:creationId xmlns:p14="http://schemas.microsoft.com/office/powerpoint/2010/main" val="2927917982"/>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pa Short Note v2">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881781C-40FD-43E2-BC6E-3786CEF8438E}"/>
              </a:ext>
            </a:extLst>
          </p:cNvPr>
          <p:cNvSpPr/>
          <p:nvPr userDrawn="1"/>
        </p:nvSpPr>
        <p:spPr>
          <a:xfrm>
            <a:off x="0" y="0"/>
            <a:ext cx="12192000" cy="147687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52" name="Picture 51" descr="A picture containing dark, night sky&#10;&#10;Description automatically generated">
            <a:extLst>
              <a:ext uri="{FF2B5EF4-FFF2-40B4-BE49-F238E27FC236}">
                <a16:creationId xmlns:a16="http://schemas.microsoft.com/office/drawing/2014/main" id="{5CCADE29-8500-4070-A119-2C944A23B7D8}"/>
              </a:ext>
            </a:extLst>
          </p:cNvPr>
          <p:cNvPicPr>
            <a:picLocks noChangeAspect="1"/>
          </p:cNvPicPr>
          <p:nvPr userDrawn="1"/>
        </p:nvPicPr>
        <p:blipFill rotWithShape="1">
          <a:blip r:embed="rId3">
            <a:alphaModFix amt="81000"/>
          </a:blip>
          <a:srcRect b="75849"/>
          <a:stretch/>
        </p:blipFill>
        <p:spPr>
          <a:xfrm>
            <a:off x="3446236" y="0"/>
            <a:ext cx="8745764" cy="1476873"/>
          </a:xfrm>
          <a:prstGeom prst="rect">
            <a:avLst/>
          </a:prstGeom>
        </p:spPr>
      </p:pic>
      <p:sp>
        <p:nvSpPr>
          <p:cNvPr id="14" name="Espaço Reservado para Conteúdo 14">
            <a:extLst>
              <a:ext uri="{FF2B5EF4-FFF2-40B4-BE49-F238E27FC236}">
                <a16:creationId xmlns:a16="http://schemas.microsoft.com/office/drawing/2014/main" id="{CE1411FD-E7CA-45C3-AC7A-87E2FAD1AC2B}"/>
              </a:ext>
            </a:extLst>
          </p:cNvPr>
          <p:cNvSpPr>
            <a:spLocks noGrp="1"/>
          </p:cNvSpPr>
          <p:nvPr>
            <p:ph sz="quarter" idx="22" hasCustomPrompt="1"/>
          </p:nvPr>
        </p:nvSpPr>
        <p:spPr>
          <a:xfrm>
            <a:off x="9954741" y="1629200"/>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49" name="Do not remove" hidden="1">
            <a:extLst>
              <a:ext uri="{FF2B5EF4-FFF2-40B4-BE49-F238E27FC236}">
                <a16:creationId xmlns:a16="http://schemas.microsoft.com/office/drawing/2014/main" id="{3AE5CB97-7DD5-4F37-94F8-D7A98741A96B}"/>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36551" y="188913"/>
            <a:ext cx="8335962" cy="524010"/>
          </a:xfrm>
          <a:prstGeom prst="rect">
            <a:avLst/>
          </a:prstGeom>
        </p:spPr>
        <p:txBody>
          <a:bodyPr vert="horz" lIns="0" tIns="0" rIns="0" bIns="0" rtlCol="0" anchor="ctr">
            <a:noAutofit/>
          </a:bodyPr>
          <a:lstStyle>
            <a:lvl1pPr>
              <a:defRPr lang="pt-BR" sz="2400" b="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lnSpc>
                <a:spcPct val="100000"/>
              </a:lnSpc>
              <a:spcBef>
                <a:spcPts val="0"/>
              </a:spcBef>
            </a:pPr>
            <a:r>
              <a:rPr lang="pt-BR" dirty="0"/>
              <a:t>Clique Para Editar o Texto Mestre</a:t>
            </a:r>
          </a:p>
        </p:txBody>
      </p:sp>
      <p:sp>
        <p:nvSpPr>
          <p:cNvPr id="17" name="Espaço Reservado para Conteúdo 14">
            <a:extLst>
              <a:ext uri="{FF2B5EF4-FFF2-40B4-BE49-F238E27FC236}">
                <a16:creationId xmlns:a16="http://schemas.microsoft.com/office/drawing/2014/main" id="{1A0E7759-F94A-4604-94D3-8330DB779166}"/>
              </a:ext>
            </a:extLst>
          </p:cNvPr>
          <p:cNvSpPr>
            <a:spLocks noGrp="1"/>
          </p:cNvSpPr>
          <p:nvPr>
            <p:ph sz="quarter" idx="20" hasCustomPrompt="1"/>
          </p:nvPr>
        </p:nvSpPr>
        <p:spPr>
          <a:xfrm>
            <a:off x="335999" y="1622848"/>
            <a:ext cx="9131274" cy="2947901"/>
          </a:xfrm>
          <a:prstGeom prst="rect">
            <a:avLst/>
          </a:prstGeom>
          <a:solidFill>
            <a:schemeClr val="bg1">
              <a:lumMod val="95000"/>
            </a:schemeClr>
          </a:solidFill>
        </p:spPr>
        <p:txBody>
          <a:bodyPr lIns="36000" tIns="36000" rIns="36000" bIns="36000">
            <a:noAutofit/>
          </a:bodyPr>
          <a:lstStyle>
            <a:lvl1pPr marL="0" indent="0" algn="just">
              <a:lnSpc>
                <a:spcPct val="125000"/>
              </a:lnSpc>
              <a:spcBef>
                <a:spcPts val="600"/>
              </a:spcBef>
              <a:buFont typeface="Arial" panose="020B0604020202020204" pitchFamily="34" charset="0"/>
              <a:buNone/>
              <a:defRPr sz="1000" b="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19" name="CaixaDeTexto 9">
            <a:extLst>
              <a:ext uri="{FF2B5EF4-FFF2-40B4-BE49-F238E27FC236}">
                <a16:creationId xmlns:a16="http://schemas.microsoft.com/office/drawing/2014/main" id="{476F5366-F93B-420C-8A94-B09C103B395E}"/>
              </a:ext>
            </a:extLst>
          </p:cNvPr>
          <p:cNvSpPr txBox="1"/>
          <p:nvPr userDrawn="1"/>
        </p:nvSpPr>
        <p:spPr>
          <a:xfrm>
            <a:off x="11794866" y="6364275"/>
            <a:ext cx="267441" cy="230832"/>
          </a:xfrm>
          <a:prstGeom prst="rect">
            <a:avLst/>
          </a:prstGeom>
        </p:spPr>
        <p:txBody>
          <a:bodyPr vert="horz" wrap="square" lIns="0" tIns="25718" rIns="0" bIns="25718" numCol="1" anchor="ctr" anchorCtr="0" compatLnSpc="1">
            <a:prstTxWarp prst="textNoShape">
              <a:avLst/>
            </a:prstTxWarp>
          </a:bodyPr>
          <a:lstStyle>
            <a:defPPr>
              <a:defRPr lang="pt-BR"/>
            </a:defPPr>
            <a:lvl1pPr algn="r">
              <a:defRPr sz="900" b="1">
                <a:solidFill>
                  <a:srgbClr val="606163"/>
                </a:solidFill>
              </a:defRPr>
            </a:lvl1pPr>
          </a:lstStyle>
          <a:p>
            <a:pPr lvl="0" algn="ctr"/>
            <a:fld id="{9B9BAEC2-C893-4510-BAEC-A634F6DBFF95}" type="slidenum">
              <a:rPr lang="en-US" altLang="pt-BR" sz="800" b="0" smtClean="0">
                <a:solidFill>
                  <a:schemeClr val="accent1"/>
                </a:solidFill>
                <a:latin typeface="Roboto" panose="02000000000000000000" pitchFamily="2" charset="0"/>
                <a:ea typeface="Roboto" panose="02000000000000000000" pitchFamily="2" charset="0"/>
                <a:cs typeface="Roboto" panose="02000000000000000000" pitchFamily="2" charset="0"/>
              </a:rPr>
              <a:pPr lvl="0" algn="ctr"/>
              <a:t>‹nº›</a:t>
            </a:fld>
            <a:endParaRPr lang="en-US" altLang="pt-BR" sz="800" b="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25" name="Espaço Reservado para Texto 6">
            <a:extLst>
              <a:ext uri="{FF2B5EF4-FFF2-40B4-BE49-F238E27FC236}">
                <a16:creationId xmlns:a16="http://schemas.microsoft.com/office/drawing/2014/main" id="{57881405-3A2D-4B05-95E2-54097515C5EA}"/>
              </a:ext>
            </a:extLst>
          </p:cNvPr>
          <p:cNvSpPr>
            <a:spLocks noGrp="1"/>
          </p:cNvSpPr>
          <p:nvPr>
            <p:ph type="body" sz="quarter" idx="24" hasCustomPrompt="1"/>
          </p:nvPr>
        </p:nvSpPr>
        <p:spPr>
          <a:xfrm>
            <a:off x="336550" y="1112247"/>
            <a:ext cx="11518900" cy="202833"/>
          </a:xfrm>
          <a:prstGeom prst="rect">
            <a:avLst/>
          </a:prstGeom>
        </p:spPr>
        <p:txBody>
          <a:bodyPr vert="horz" lIns="0" tIns="0" rIns="0" bIns="0" rtlCol="0" anchor="t">
            <a:noAutofit/>
          </a:bodyPr>
          <a:lstStyle>
            <a:lvl1pPr>
              <a:defRPr lang="pt-BR" sz="12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6" name="Espaço Reservado para Conteúdo 14">
            <a:extLst>
              <a:ext uri="{FF2B5EF4-FFF2-40B4-BE49-F238E27FC236}">
                <a16:creationId xmlns:a16="http://schemas.microsoft.com/office/drawing/2014/main" id="{850F5579-F7F0-47FE-8562-80BD2CF75884}"/>
              </a:ext>
            </a:extLst>
          </p:cNvPr>
          <p:cNvSpPr>
            <a:spLocks noGrp="1"/>
          </p:cNvSpPr>
          <p:nvPr>
            <p:ph sz="quarter" idx="25" hasCustomPrompt="1"/>
          </p:nvPr>
        </p:nvSpPr>
        <p:spPr>
          <a:xfrm>
            <a:off x="9954741" y="1843968"/>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29" name="Espaço Reservado para Conteúdo 14">
            <a:extLst>
              <a:ext uri="{FF2B5EF4-FFF2-40B4-BE49-F238E27FC236}">
                <a16:creationId xmlns:a16="http://schemas.microsoft.com/office/drawing/2014/main" id="{3AED8A04-1CB7-4096-B4E7-A94A03362595}"/>
              </a:ext>
            </a:extLst>
          </p:cNvPr>
          <p:cNvSpPr>
            <a:spLocks noGrp="1"/>
          </p:cNvSpPr>
          <p:nvPr>
            <p:ph sz="quarter" idx="26" hasCustomPrompt="1"/>
          </p:nvPr>
        </p:nvSpPr>
        <p:spPr>
          <a:xfrm>
            <a:off x="9954741" y="2034923"/>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0" name="Espaço Reservado para Conteúdo 14">
            <a:extLst>
              <a:ext uri="{FF2B5EF4-FFF2-40B4-BE49-F238E27FC236}">
                <a16:creationId xmlns:a16="http://schemas.microsoft.com/office/drawing/2014/main" id="{938C4CF9-D21D-491A-995D-38D80E45D35E}"/>
              </a:ext>
            </a:extLst>
          </p:cNvPr>
          <p:cNvSpPr>
            <a:spLocks noGrp="1"/>
          </p:cNvSpPr>
          <p:nvPr>
            <p:ph sz="quarter" idx="27" hasCustomPrompt="1"/>
          </p:nvPr>
        </p:nvSpPr>
        <p:spPr>
          <a:xfrm>
            <a:off x="9954741" y="2364462"/>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1" name="Espaço Reservado para Conteúdo 14">
            <a:extLst>
              <a:ext uri="{FF2B5EF4-FFF2-40B4-BE49-F238E27FC236}">
                <a16:creationId xmlns:a16="http://schemas.microsoft.com/office/drawing/2014/main" id="{A0CEDDC6-9D7D-4AB6-8714-251BC13968E7}"/>
              </a:ext>
            </a:extLst>
          </p:cNvPr>
          <p:cNvSpPr>
            <a:spLocks noGrp="1"/>
          </p:cNvSpPr>
          <p:nvPr>
            <p:ph sz="quarter" idx="28" hasCustomPrompt="1"/>
          </p:nvPr>
        </p:nvSpPr>
        <p:spPr>
          <a:xfrm>
            <a:off x="9954741" y="2579230"/>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2" name="Espaço Reservado para Conteúdo 14">
            <a:extLst>
              <a:ext uri="{FF2B5EF4-FFF2-40B4-BE49-F238E27FC236}">
                <a16:creationId xmlns:a16="http://schemas.microsoft.com/office/drawing/2014/main" id="{193B6CB7-D834-4068-868A-9AFBE5866A58}"/>
              </a:ext>
            </a:extLst>
          </p:cNvPr>
          <p:cNvSpPr>
            <a:spLocks noGrp="1"/>
          </p:cNvSpPr>
          <p:nvPr>
            <p:ph sz="quarter" idx="29" hasCustomPrompt="1"/>
          </p:nvPr>
        </p:nvSpPr>
        <p:spPr>
          <a:xfrm>
            <a:off x="9954741" y="2770185"/>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3" name="Espaço Reservado para Conteúdo 14">
            <a:extLst>
              <a:ext uri="{FF2B5EF4-FFF2-40B4-BE49-F238E27FC236}">
                <a16:creationId xmlns:a16="http://schemas.microsoft.com/office/drawing/2014/main" id="{55476F42-1A4B-4330-A3B9-8BA77043864B}"/>
              </a:ext>
            </a:extLst>
          </p:cNvPr>
          <p:cNvSpPr>
            <a:spLocks noGrp="1"/>
          </p:cNvSpPr>
          <p:nvPr>
            <p:ph sz="quarter" idx="30" hasCustomPrompt="1"/>
          </p:nvPr>
        </p:nvSpPr>
        <p:spPr>
          <a:xfrm>
            <a:off x="9954741" y="3104144"/>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4" name="Espaço Reservado para Conteúdo 14">
            <a:extLst>
              <a:ext uri="{FF2B5EF4-FFF2-40B4-BE49-F238E27FC236}">
                <a16:creationId xmlns:a16="http://schemas.microsoft.com/office/drawing/2014/main" id="{195E6429-987B-4AC7-8E16-6188988765D4}"/>
              </a:ext>
            </a:extLst>
          </p:cNvPr>
          <p:cNvSpPr>
            <a:spLocks noGrp="1"/>
          </p:cNvSpPr>
          <p:nvPr>
            <p:ph sz="quarter" idx="31" hasCustomPrompt="1"/>
          </p:nvPr>
        </p:nvSpPr>
        <p:spPr>
          <a:xfrm>
            <a:off x="9954741" y="3318912"/>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5" name="Espaço Reservado para Conteúdo 14">
            <a:extLst>
              <a:ext uri="{FF2B5EF4-FFF2-40B4-BE49-F238E27FC236}">
                <a16:creationId xmlns:a16="http://schemas.microsoft.com/office/drawing/2014/main" id="{073C1B83-6366-4B50-BD4D-B74457EC8E9F}"/>
              </a:ext>
            </a:extLst>
          </p:cNvPr>
          <p:cNvSpPr>
            <a:spLocks noGrp="1"/>
          </p:cNvSpPr>
          <p:nvPr>
            <p:ph sz="quarter" idx="32" hasCustomPrompt="1"/>
          </p:nvPr>
        </p:nvSpPr>
        <p:spPr>
          <a:xfrm>
            <a:off x="9954741" y="3509867"/>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6" name="Espaço Reservado para Conteúdo 14">
            <a:extLst>
              <a:ext uri="{FF2B5EF4-FFF2-40B4-BE49-F238E27FC236}">
                <a16:creationId xmlns:a16="http://schemas.microsoft.com/office/drawing/2014/main" id="{C46354AB-40F2-4A4A-AD37-4856DE213F40}"/>
              </a:ext>
            </a:extLst>
          </p:cNvPr>
          <p:cNvSpPr>
            <a:spLocks noGrp="1"/>
          </p:cNvSpPr>
          <p:nvPr>
            <p:ph sz="quarter" idx="33" hasCustomPrompt="1"/>
          </p:nvPr>
        </p:nvSpPr>
        <p:spPr>
          <a:xfrm>
            <a:off x="9954741" y="3839210"/>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7" name="Espaço Reservado para Conteúdo 14">
            <a:extLst>
              <a:ext uri="{FF2B5EF4-FFF2-40B4-BE49-F238E27FC236}">
                <a16:creationId xmlns:a16="http://schemas.microsoft.com/office/drawing/2014/main" id="{069F1687-40C5-4D45-B235-59542CC1ECD4}"/>
              </a:ext>
            </a:extLst>
          </p:cNvPr>
          <p:cNvSpPr>
            <a:spLocks noGrp="1"/>
          </p:cNvSpPr>
          <p:nvPr>
            <p:ph sz="quarter" idx="34" hasCustomPrompt="1"/>
          </p:nvPr>
        </p:nvSpPr>
        <p:spPr>
          <a:xfrm>
            <a:off x="9954741" y="4053978"/>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8" name="Espaço Reservado para Conteúdo 14">
            <a:extLst>
              <a:ext uri="{FF2B5EF4-FFF2-40B4-BE49-F238E27FC236}">
                <a16:creationId xmlns:a16="http://schemas.microsoft.com/office/drawing/2014/main" id="{C3CC52EA-2999-4302-9E0C-30842061FFFD}"/>
              </a:ext>
            </a:extLst>
          </p:cNvPr>
          <p:cNvSpPr>
            <a:spLocks noGrp="1"/>
          </p:cNvSpPr>
          <p:nvPr>
            <p:ph sz="quarter" idx="35" hasCustomPrompt="1"/>
          </p:nvPr>
        </p:nvSpPr>
        <p:spPr>
          <a:xfrm>
            <a:off x="9954741" y="4244933"/>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47" name="Espaço Reservado para Texto 6">
            <a:extLst>
              <a:ext uri="{FF2B5EF4-FFF2-40B4-BE49-F238E27FC236}">
                <a16:creationId xmlns:a16="http://schemas.microsoft.com/office/drawing/2014/main" id="{D059AF1D-7F11-404F-84BA-7DF8F070189F}"/>
              </a:ext>
            </a:extLst>
          </p:cNvPr>
          <p:cNvSpPr>
            <a:spLocks noGrp="1"/>
          </p:cNvSpPr>
          <p:nvPr>
            <p:ph type="body" sz="quarter" idx="17" hasCustomPrompt="1"/>
          </p:nvPr>
        </p:nvSpPr>
        <p:spPr>
          <a:xfrm>
            <a:off x="336001" y="775521"/>
            <a:ext cx="11518900" cy="299659"/>
          </a:xfrm>
          <a:prstGeom prst="rect">
            <a:avLst/>
          </a:prstGeom>
        </p:spPr>
        <p:txBody>
          <a:bodyPr vert="horz" lIns="0" tIns="45720" rIns="91440" bIns="45720" rtlCol="0" anchor="t">
            <a:noAutofit/>
          </a:bodyPr>
          <a:lstStyle>
            <a:lvl1pPr>
              <a:defRPr lang="pt-BR" sz="20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8" name="Espaço Reservado para Texto 6">
            <a:extLst>
              <a:ext uri="{FF2B5EF4-FFF2-40B4-BE49-F238E27FC236}">
                <a16:creationId xmlns:a16="http://schemas.microsoft.com/office/drawing/2014/main" id="{1AF3A89E-9C88-4D78-958E-79CBB03E5A5D}"/>
              </a:ext>
            </a:extLst>
          </p:cNvPr>
          <p:cNvSpPr>
            <a:spLocks noGrp="1"/>
          </p:cNvSpPr>
          <p:nvPr>
            <p:ph type="body" sz="quarter" idx="19" hasCustomPrompt="1"/>
          </p:nvPr>
        </p:nvSpPr>
        <p:spPr>
          <a:xfrm>
            <a:off x="8723310" y="567647"/>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Sector / </a:t>
            </a:r>
            <a:r>
              <a:rPr lang="pt-BR" dirty="0" err="1"/>
              <a:t>Segment</a:t>
            </a:r>
            <a:endParaRPr lang="pt-BR" dirty="0"/>
          </a:p>
        </p:txBody>
      </p:sp>
      <p:cxnSp>
        <p:nvCxnSpPr>
          <p:cNvPr id="3" name="Straight Connector 2">
            <a:extLst>
              <a:ext uri="{FF2B5EF4-FFF2-40B4-BE49-F238E27FC236}">
                <a16:creationId xmlns:a16="http://schemas.microsoft.com/office/drawing/2014/main" id="{5EA02662-AE79-4B8E-B676-C401AD03C996}"/>
              </a:ext>
            </a:extLst>
          </p:cNvPr>
          <p:cNvCxnSpPr>
            <a:cxnSpLocks/>
          </p:cNvCxnSpPr>
          <p:nvPr userDrawn="1"/>
        </p:nvCxnSpPr>
        <p:spPr>
          <a:xfrm>
            <a:off x="9711007" y="1622848"/>
            <a:ext cx="0" cy="43881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3" name="Espaço Reservado para Conteúdo 14">
            <a:extLst>
              <a:ext uri="{FF2B5EF4-FFF2-40B4-BE49-F238E27FC236}">
                <a16:creationId xmlns:a16="http://schemas.microsoft.com/office/drawing/2014/main" id="{4F065D27-F159-49FE-AEA3-D772EE3795D5}"/>
              </a:ext>
            </a:extLst>
          </p:cNvPr>
          <p:cNvSpPr>
            <a:spLocks noGrp="1"/>
          </p:cNvSpPr>
          <p:nvPr>
            <p:ph sz="quarter" idx="36" hasCustomPrompt="1"/>
          </p:nvPr>
        </p:nvSpPr>
        <p:spPr>
          <a:xfrm>
            <a:off x="336000" y="5029925"/>
            <a:ext cx="9131272" cy="983843"/>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64" name="Espaço Reservado para Conteúdo 14">
            <a:extLst>
              <a:ext uri="{FF2B5EF4-FFF2-40B4-BE49-F238E27FC236}">
                <a16:creationId xmlns:a16="http://schemas.microsoft.com/office/drawing/2014/main" id="{157EB19F-6FA5-47D6-8F62-A0C2CEC707A6}"/>
              </a:ext>
            </a:extLst>
          </p:cNvPr>
          <p:cNvSpPr>
            <a:spLocks noGrp="1"/>
          </p:cNvSpPr>
          <p:nvPr>
            <p:ph sz="quarter" idx="37" hasCustomPrompt="1"/>
          </p:nvPr>
        </p:nvSpPr>
        <p:spPr>
          <a:xfrm>
            <a:off x="336000" y="4735310"/>
            <a:ext cx="9131272"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0" name="Text Placeholder 21">
            <a:extLst>
              <a:ext uri="{FF2B5EF4-FFF2-40B4-BE49-F238E27FC236}">
                <a16:creationId xmlns:a16="http://schemas.microsoft.com/office/drawing/2014/main" id="{50D9BA1D-B6BB-4DBB-81B7-1B0E548BA3D5}"/>
              </a:ext>
            </a:extLst>
          </p:cNvPr>
          <p:cNvSpPr>
            <a:spLocks noGrp="1"/>
          </p:cNvSpPr>
          <p:nvPr>
            <p:ph type="body" sz="quarter" idx="18" hasCustomPrompt="1"/>
          </p:nvPr>
        </p:nvSpPr>
        <p:spPr>
          <a:xfrm>
            <a:off x="788194" y="6300619"/>
            <a:ext cx="9901004" cy="357357"/>
          </a:xfrm>
          <a:prstGeom prst="rect">
            <a:avLst/>
          </a:prstGeom>
        </p:spPr>
        <p:txBody>
          <a:bodyPr vert="horz" lIns="0" tIns="0" rIns="0" bIns="0" rtlCol="0" anchor="ctr" anchorCtr="0">
            <a:noAutofit/>
          </a:bodyPr>
          <a:lstStyle>
            <a:lvl1pPr>
              <a:lnSpc>
                <a:spcPct val="100000"/>
              </a:lnSpc>
              <a:spcBef>
                <a:spcPts val="0"/>
              </a:spcBef>
              <a:defRPr lang="pt-BR" sz="700" b="0" noProof="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noProof="0" dirty="0"/>
              <a:t>Fonte:  XXX, XXX, XXX | Notas: (1) XXX; (2) XXX; (3) XXX</a:t>
            </a:r>
          </a:p>
        </p:txBody>
      </p:sp>
      <p:sp>
        <p:nvSpPr>
          <p:cNvPr id="41" name="Date Placeholder 1">
            <a:extLst>
              <a:ext uri="{FF2B5EF4-FFF2-40B4-BE49-F238E27FC236}">
                <a16:creationId xmlns:a16="http://schemas.microsoft.com/office/drawing/2014/main" id="{D3706B77-8E0E-4CB3-9E64-46F131F4F69E}"/>
              </a:ext>
            </a:extLst>
          </p:cNvPr>
          <p:cNvSpPr>
            <a:spLocks noGrp="1"/>
          </p:cNvSpPr>
          <p:nvPr>
            <p:ph type="dt" sz="half" idx="2"/>
          </p:nvPr>
        </p:nvSpPr>
        <p:spPr>
          <a:xfrm>
            <a:off x="8723310" y="305162"/>
            <a:ext cx="3132139" cy="210546"/>
          </a:xfrm>
          <a:prstGeom prst="rect">
            <a:avLst/>
          </a:prstGeom>
        </p:spPr>
        <p:txBody>
          <a:bodyPr vert="horz" lIns="0" tIns="0" rIns="0" bIns="0" rtlCol="0" anchor="ctr"/>
          <a:lstStyle>
            <a:lvl1pPr algn="r">
              <a:defRPr sz="120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fld id="{DEF07EAB-FF36-413A-9F9A-0AF5F3187EB1}" type="datetime4">
              <a:rPr lang="pt-BR" smtClean="0"/>
              <a:t>1 de setembro de 2025</a:t>
            </a:fld>
            <a:endParaRPr lang="en-US" dirty="0"/>
          </a:p>
        </p:txBody>
      </p:sp>
      <p:sp>
        <p:nvSpPr>
          <p:cNvPr id="28" name="Freeform: Shape 27">
            <a:extLst>
              <a:ext uri="{FF2B5EF4-FFF2-40B4-BE49-F238E27FC236}">
                <a16:creationId xmlns:a16="http://schemas.microsoft.com/office/drawing/2014/main" id="{07023540-B693-4180-8404-3191DA6A28A0}"/>
              </a:ext>
            </a:extLst>
          </p:cNvPr>
          <p:cNvSpPr/>
          <p:nvPr userDrawn="1"/>
        </p:nvSpPr>
        <p:spPr>
          <a:xfrm>
            <a:off x="11358608" y="832910"/>
            <a:ext cx="499749" cy="450795"/>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bg1"/>
          </a:solidFill>
          <a:ln w="6350" cap="flat">
            <a:noFill/>
            <a:prstDash val="solid"/>
            <a:miter/>
          </a:ln>
        </p:spPr>
        <p:txBody>
          <a:bodyPr rtlCol="0" anchor="ctr"/>
          <a:lstStyle/>
          <a:p>
            <a:endParaRPr lang="en-US">
              <a:solidFill>
                <a:schemeClr val="bg1"/>
              </a:solidFill>
            </a:endParaRPr>
          </a:p>
        </p:txBody>
      </p:sp>
    </p:spTree>
    <p:extLst>
      <p:ext uri="{BB962C8B-B14F-4D97-AF65-F5344CB8AC3E}">
        <p14:creationId xmlns:p14="http://schemas.microsoft.com/office/powerpoint/2010/main" val="136451777"/>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pa Short Note Sector">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881781C-40FD-43E2-BC6E-3786CEF8438E}"/>
              </a:ext>
            </a:extLst>
          </p:cNvPr>
          <p:cNvSpPr/>
          <p:nvPr userDrawn="1"/>
        </p:nvSpPr>
        <p:spPr>
          <a:xfrm>
            <a:off x="0" y="0"/>
            <a:ext cx="12192000" cy="147687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52" name="Picture 51" descr="A picture containing dark, night sky&#10;&#10;Description automatically generated">
            <a:extLst>
              <a:ext uri="{FF2B5EF4-FFF2-40B4-BE49-F238E27FC236}">
                <a16:creationId xmlns:a16="http://schemas.microsoft.com/office/drawing/2014/main" id="{5CCADE29-8500-4070-A119-2C944A23B7D8}"/>
              </a:ext>
            </a:extLst>
          </p:cNvPr>
          <p:cNvPicPr>
            <a:picLocks noChangeAspect="1"/>
          </p:cNvPicPr>
          <p:nvPr userDrawn="1"/>
        </p:nvPicPr>
        <p:blipFill rotWithShape="1">
          <a:blip r:embed="rId3">
            <a:alphaModFix amt="81000"/>
          </a:blip>
          <a:srcRect b="75849"/>
          <a:stretch/>
        </p:blipFill>
        <p:spPr>
          <a:xfrm>
            <a:off x="3446236" y="0"/>
            <a:ext cx="8745764" cy="1476873"/>
          </a:xfrm>
          <a:prstGeom prst="rect">
            <a:avLst/>
          </a:prstGeom>
        </p:spPr>
      </p:pic>
      <p:sp>
        <p:nvSpPr>
          <p:cNvPr id="14" name="Espaço Reservado para Conteúdo 14">
            <a:extLst>
              <a:ext uri="{FF2B5EF4-FFF2-40B4-BE49-F238E27FC236}">
                <a16:creationId xmlns:a16="http://schemas.microsoft.com/office/drawing/2014/main" id="{CE1411FD-E7CA-45C3-AC7A-87E2FAD1AC2B}"/>
              </a:ext>
            </a:extLst>
          </p:cNvPr>
          <p:cNvSpPr>
            <a:spLocks noGrp="1"/>
          </p:cNvSpPr>
          <p:nvPr>
            <p:ph sz="quarter" idx="22" hasCustomPrompt="1"/>
          </p:nvPr>
        </p:nvSpPr>
        <p:spPr>
          <a:xfrm>
            <a:off x="9954741" y="1629200"/>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49" name="Do not remove" hidden="1">
            <a:extLst>
              <a:ext uri="{FF2B5EF4-FFF2-40B4-BE49-F238E27FC236}">
                <a16:creationId xmlns:a16="http://schemas.microsoft.com/office/drawing/2014/main" id="{3AE5CB97-7DD5-4F37-94F8-D7A98741A96B}"/>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36551" y="188913"/>
            <a:ext cx="8335962" cy="524010"/>
          </a:xfrm>
          <a:prstGeom prst="rect">
            <a:avLst/>
          </a:prstGeom>
        </p:spPr>
        <p:txBody>
          <a:bodyPr vert="horz" lIns="0" tIns="0" rIns="0" bIns="0" rtlCol="0" anchor="ctr">
            <a:noAutofit/>
          </a:bodyPr>
          <a:lstStyle>
            <a:lvl1pPr>
              <a:defRPr lang="pt-BR" sz="2400" b="0" dirty="0">
                <a:solidFill>
                  <a:schemeClr val="accent3"/>
                </a:solidFill>
                <a:latin typeface="Roboto" panose="02000000000000000000" pitchFamily="2" charset="0"/>
                <a:ea typeface="Roboto" panose="02000000000000000000" pitchFamily="2" charset="0"/>
                <a:cs typeface="Roboto" panose="02000000000000000000" pitchFamily="2" charset="0"/>
              </a:defRPr>
            </a:lvl1pPr>
          </a:lstStyle>
          <a:p>
            <a:pPr lvl="0">
              <a:lnSpc>
                <a:spcPct val="100000"/>
              </a:lnSpc>
              <a:spcBef>
                <a:spcPts val="0"/>
              </a:spcBef>
            </a:pPr>
            <a:r>
              <a:rPr lang="pt-BR" dirty="0"/>
              <a:t>Clique Para Editar o Texto Mestre</a:t>
            </a:r>
          </a:p>
        </p:txBody>
      </p:sp>
      <p:sp>
        <p:nvSpPr>
          <p:cNvPr id="17" name="Espaço Reservado para Conteúdo 14">
            <a:extLst>
              <a:ext uri="{FF2B5EF4-FFF2-40B4-BE49-F238E27FC236}">
                <a16:creationId xmlns:a16="http://schemas.microsoft.com/office/drawing/2014/main" id="{1A0E7759-F94A-4604-94D3-8330DB779166}"/>
              </a:ext>
            </a:extLst>
          </p:cNvPr>
          <p:cNvSpPr>
            <a:spLocks noGrp="1"/>
          </p:cNvSpPr>
          <p:nvPr>
            <p:ph sz="quarter" idx="20" hasCustomPrompt="1"/>
          </p:nvPr>
        </p:nvSpPr>
        <p:spPr>
          <a:xfrm>
            <a:off x="335999" y="1622848"/>
            <a:ext cx="9131274" cy="2947901"/>
          </a:xfrm>
          <a:prstGeom prst="rect">
            <a:avLst/>
          </a:prstGeom>
          <a:solidFill>
            <a:schemeClr val="bg1">
              <a:lumMod val="95000"/>
            </a:schemeClr>
          </a:solidFill>
        </p:spPr>
        <p:txBody>
          <a:bodyPr lIns="36000" tIns="36000" rIns="36000" bIns="36000">
            <a:noAutofit/>
          </a:bodyPr>
          <a:lstStyle>
            <a:lvl1pPr marL="0" indent="0" algn="just">
              <a:lnSpc>
                <a:spcPct val="125000"/>
              </a:lnSpc>
              <a:spcBef>
                <a:spcPts val="600"/>
              </a:spcBef>
              <a:buFont typeface="Arial" panose="020B0604020202020204" pitchFamily="34" charset="0"/>
              <a:buNone/>
              <a:defRPr sz="1000" b="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19" name="CaixaDeTexto 9">
            <a:extLst>
              <a:ext uri="{FF2B5EF4-FFF2-40B4-BE49-F238E27FC236}">
                <a16:creationId xmlns:a16="http://schemas.microsoft.com/office/drawing/2014/main" id="{476F5366-F93B-420C-8A94-B09C103B395E}"/>
              </a:ext>
            </a:extLst>
          </p:cNvPr>
          <p:cNvSpPr txBox="1"/>
          <p:nvPr userDrawn="1"/>
        </p:nvSpPr>
        <p:spPr>
          <a:xfrm>
            <a:off x="11794866" y="6364275"/>
            <a:ext cx="267441" cy="230832"/>
          </a:xfrm>
          <a:prstGeom prst="rect">
            <a:avLst/>
          </a:prstGeom>
        </p:spPr>
        <p:txBody>
          <a:bodyPr vert="horz" wrap="square" lIns="0" tIns="25718" rIns="0" bIns="25718" numCol="1" anchor="ctr" anchorCtr="0" compatLnSpc="1">
            <a:prstTxWarp prst="textNoShape">
              <a:avLst/>
            </a:prstTxWarp>
          </a:bodyPr>
          <a:lstStyle>
            <a:defPPr>
              <a:defRPr lang="pt-BR"/>
            </a:defPPr>
            <a:lvl1pPr algn="r">
              <a:defRPr sz="900" b="1">
                <a:solidFill>
                  <a:srgbClr val="606163"/>
                </a:solidFill>
              </a:defRPr>
            </a:lvl1pPr>
          </a:lstStyle>
          <a:p>
            <a:pPr lvl="0" algn="ctr"/>
            <a:fld id="{9B9BAEC2-C893-4510-BAEC-A634F6DBFF95}" type="slidenum">
              <a:rPr lang="en-US" altLang="pt-BR" sz="800" b="0" smtClean="0">
                <a:solidFill>
                  <a:schemeClr val="accent1"/>
                </a:solidFill>
                <a:latin typeface="Roboto" panose="02000000000000000000" pitchFamily="2" charset="0"/>
                <a:ea typeface="Roboto" panose="02000000000000000000" pitchFamily="2" charset="0"/>
                <a:cs typeface="Roboto" panose="02000000000000000000" pitchFamily="2" charset="0"/>
              </a:rPr>
              <a:pPr lvl="0" algn="ctr"/>
              <a:t>‹nº›</a:t>
            </a:fld>
            <a:endParaRPr lang="en-US" altLang="pt-BR" sz="800" b="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25" name="Espaço Reservado para Texto 6">
            <a:extLst>
              <a:ext uri="{FF2B5EF4-FFF2-40B4-BE49-F238E27FC236}">
                <a16:creationId xmlns:a16="http://schemas.microsoft.com/office/drawing/2014/main" id="{57881405-3A2D-4B05-95E2-54097515C5EA}"/>
              </a:ext>
            </a:extLst>
          </p:cNvPr>
          <p:cNvSpPr>
            <a:spLocks noGrp="1"/>
          </p:cNvSpPr>
          <p:nvPr>
            <p:ph type="body" sz="quarter" idx="24" hasCustomPrompt="1"/>
          </p:nvPr>
        </p:nvSpPr>
        <p:spPr>
          <a:xfrm>
            <a:off x="336550" y="1112247"/>
            <a:ext cx="11518900" cy="202833"/>
          </a:xfrm>
          <a:prstGeom prst="rect">
            <a:avLst/>
          </a:prstGeom>
        </p:spPr>
        <p:txBody>
          <a:bodyPr vert="horz" lIns="0" tIns="0" rIns="0" bIns="0" rtlCol="0" anchor="t">
            <a:noAutofit/>
          </a:bodyPr>
          <a:lstStyle>
            <a:lvl1pPr>
              <a:defRPr lang="pt-BR" sz="12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6" name="Espaço Reservado para Conteúdo 14">
            <a:extLst>
              <a:ext uri="{FF2B5EF4-FFF2-40B4-BE49-F238E27FC236}">
                <a16:creationId xmlns:a16="http://schemas.microsoft.com/office/drawing/2014/main" id="{850F5579-F7F0-47FE-8562-80BD2CF75884}"/>
              </a:ext>
            </a:extLst>
          </p:cNvPr>
          <p:cNvSpPr>
            <a:spLocks noGrp="1"/>
          </p:cNvSpPr>
          <p:nvPr>
            <p:ph sz="quarter" idx="25" hasCustomPrompt="1"/>
          </p:nvPr>
        </p:nvSpPr>
        <p:spPr>
          <a:xfrm>
            <a:off x="9954741" y="1843968"/>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29" name="Espaço Reservado para Conteúdo 14">
            <a:extLst>
              <a:ext uri="{FF2B5EF4-FFF2-40B4-BE49-F238E27FC236}">
                <a16:creationId xmlns:a16="http://schemas.microsoft.com/office/drawing/2014/main" id="{3AED8A04-1CB7-4096-B4E7-A94A03362595}"/>
              </a:ext>
            </a:extLst>
          </p:cNvPr>
          <p:cNvSpPr>
            <a:spLocks noGrp="1"/>
          </p:cNvSpPr>
          <p:nvPr>
            <p:ph sz="quarter" idx="26" hasCustomPrompt="1"/>
          </p:nvPr>
        </p:nvSpPr>
        <p:spPr>
          <a:xfrm>
            <a:off x="9954741" y="2034923"/>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0" name="Espaço Reservado para Conteúdo 14">
            <a:extLst>
              <a:ext uri="{FF2B5EF4-FFF2-40B4-BE49-F238E27FC236}">
                <a16:creationId xmlns:a16="http://schemas.microsoft.com/office/drawing/2014/main" id="{938C4CF9-D21D-491A-995D-38D80E45D35E}"/>
              </a:ext>
            </a:extLst>
          </p:cNvPr>
          <p:cNvSpPr>
            <a:spLocks noGrp="1"/>
          </p:cNvSpPr>
          <p:nvPr>
            <p:ph sz="quarter" idx="27" hasCustomPrompt="1"/>
          </p:nvPr>
        </p:nvSpPr>
        <p:spPr>
          <a:xfrm>
            <a:off x="9954741" y="2364462"/>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1" name="Espaço Reservado para Conteúdo 14">
            <a:extLst>
              <a:ext uri="{FF2B5EF4-FFF2-40B4-BE49-F238E27FC236}">
                <a16:creationId xmlns:a16="http://schemas.microsoft.com/office/drawing/2014/main" id="{A0CEDDC6-9D7D-4AB6-8714-251BC13968E7}"/>
              </a:ext>
            </a:extLst>
          </p:cNvPr>
          <p:cNvSpPr>
            <a:spLocks noGrp="1"/>
          </p:cNvSpPr>
          <p:nvPr>
            <p:ph sz="quarter" idx="28" hasCustomPrompt="1"/>
          </p:nvPr>
        </p:nvSpPr>
        <p:spPr>
          <a:xfrm>
            <a:off x="9954741" y="2579230"/>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2" name="Espaço Reservado para Conteúdo 14">
            <a:extLst>
              <a:ext uri="{FF2B5EF4-FFF2-40B4-BE49-F238E27FC236}">
                <a16:creationId xmlns:a16="http://schemas.microsoft.com/office/drawing/2014/main" id="{193B6CB7-D834-4068-868A-9AFBE5866A58}"/>
              </a:ext>
            </a:extLst>
          </p:cNvPr>
          <p:cNvSpPr>
            <a:spLocks noGrp="1"/>
          </p:cNvSpPr>
          <p:nvPr>
            <p:ph sz="quarter" idx="29" hasCustomPrompt="1"/>
          </p:nvPr>
        </p:nvSpPr>
        <p:spPr>
          <a:xfrm>
            <a:off x="9954741" y="2770185"/>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3" name="Espaço Reservado para Conteúdo 14">
            <a:extLst>
              <a:ext uri="{FF2B5EF4-FFF2-40B4-BE49-F238E27FC236}">
                <a16:creationId xmlns:a16="http://schemas.microsoft.com/office/drawing/2014/main" id="{55476F42-1A4B-4330-A3B9-8BA77043864B}"/>
              </a:ext>
            </a:extLst>
          </p:cNvPr>
          <p:cNvSpPr>
            <a:spLocks noGrp="1"/>
          </p:cNvSpPr>
          <p:nvPr>
            <p:ph sz="quarter" idx="30" hasCustomPrompt="1"/>
          </p:nvPr>
        </p:nvSpPr>
        <p:spPr>
          <a:xfrm>
            <a:off x="9954741" y="3104144"/>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4" name="Espaço Reservado para Conteúdo 14">
            <a:extLst>
              <a:ext uri="{FF2B5EF4-FFF2-40B4-BE49-F238E27FC236}">
                <a16:creationId xmlns:a16="http://schemas.microsoft.com/office/drawing/2014/main" id="{195E6429-987B-4AC7-8E16-6188988765D4}"/>
              </a:ext>
            </a:extLst>
          </p:cNvPr>
          <p:cNvSpPr>
            <a:spLocks noGrp="1"/>
          </p:cNvSpPr>
          <p:nvPr>
            <p:ph sz="quarter" idx="31" hasCustomPrompt="1"/>
          </p:nvPr>
        </p:nvSpPr>
        <p:spPr>
          <a:xfrm>
            <a:off x="9954741" y="3318912"/>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5" name="Espaço Reservado para Conteúdo 14">
            <a:extLst>
              <a:ext uri="{FF2B5EF4-FFF2-40B4-BE49-F238E27FC236}">
                <a16:creationId xmlns:a16="http://schemas.microsoft.com/office/drawing/2014/main" id="{073C1B83-6366-4B50-BD4D-B74457EC8E9F}"/>
              </a:ext>
            </a:extLst>
          </p:cNvPr>
          <p:cNvSpPr>
            <a:spLocks noGrp="1"/>
          </p:cNvSpPr>
          <p:nvPr>
            <p:ph sz="quarter" idx="32" hasCustomPrompt="1"/>
          </p:nvPr>
        </p:nvSpPr>
        <p:spPr>
          <a:xfrm>
            <a:off x="9954741" y="3509867"/>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36" name="Espaço Reservado para Conteúdo 14">
            <a:extLst>
              <a:ext uri="{FF2B5EF4-FFF2-40B4-BE49-F238E27FC236}">
                <a16:creationId xmlns:a16="http://schemas.microsoft.com/office/drawing/2014/main" id="{C46354AB-40F2-4A4A-AD37-4856DE213F40}"/>
              </a:ext>
            </a:extLst>
          </p:cNvPr>
          <p:cNvSpPr>
            <a:spLocks noGrp="1"/>
          </p:cNvSpPr>
          <p:nvPr>
            <p:ph sz="quarter" idx="33" hasCustomPrompt="1"/>
          </p:nvPr>
        </p:nvSpPr>
        <p:spPr>
          <a:xfrm>
            <a:off x="9954741" y="3839210"/>
            <a:ext cx="1914195" cy="184666"/>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200" b="1">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Nome</a:t>
            </a:r>
          </a:p>
        </p:txBody>
      </p:sp>
      <p:sp>
        <p:nvSpPr>
          <p:cNvPr id="37" name="Espaço Reservado para Conteúdo 14">
            <a:extLst>
              <a:ext uri="{FF2B5EF4-FFF2-40B4-BE49-F238E27FC236}">
                <a16:creationId xmlns:a16="http://schemas.microsoft.com/office/drawing/2014/main" id="{069F1687-40C5-4D45-B235-59542CC1ECD4}"/>
              </a:ext>
            </a:extLst>
          </p:cNvPr>
          <p:cNvSpPr>
            <a:spLocks noGrp="1"/>
          </p:cNvSpPr>
          <p:nvPr>
            <p:ph sz="quarter" idx="34" hasCustomPrompt="1"/>
          </p:nvPr>
        </p:nvSpPr>
        <p:spPr>
          <a:xfrm>
            <a:off x="9954741" y="4053978"/>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accent6"/>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Setor</a:t>
            </a:r>
          </a:p>
        </p:txBody>
      </p:sp>
      <p:sp>
        <p:nvSpPr>
          <p:cNvPr id="38" name="Espaço Reservado para Conteúdo 14">
            <a:extLst>
              <a:ext uri="{FF2B5EF4-FFF2-40B4-BE49-F238E27FC236}">
                <a16:creationId xmlns:a16="http://schemas.microsoft.com/office/drawing/2014/main" id="{C3CC52EA-2999-4302-9E0C-30842061FFFD}"/>
              </a:ext>
            </a:extLst>
          </p:cNvPr>
          <p:cNvSpPr>
            <a:spLocks noGrp="1"/>
          </p:cNvSpPr>
          <p:nvPr>
            <p:ph sz="quarter" idx="35" hasCustomPrompt="1"/>
          </p:nvPr>
        </p:nvSpPr>
        <p:spPr>
          <a:xfrm>
            <a:off x="9954741" y="4244933"/>
            <a:ext cx="1914195" cy="153888"/>
          </a:xfrm>
          <a:prstGeom prst="rect">
            <a:avLst/>
          </a:prstGeom>
        </p:spPr>
        <p:txBody>
          <a:bodyPr lIns="0" tIns="0" rIns="0" bIns="0">
            <a:spAutoFit/>
          </a:bodyPr>
          <a:lstStyle>
            <a:lvl1pPr marL="0" indent="0" algn="l">
              <a:lnSpc>
                <a:spcPct val="100000"/>
              </a:lnSpc>
              <a:spcBef>
                <a:spcPts val="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err="1"/>
              <a:t>email</a:t>
            </a:r>
            <a:endParaRPr lang="pt-BR" dirty="0"/>
          </a:p>
        </p:txBody>
      </p:sp>
      <p:sp>
        <p:nvSpPr>
          <p:cNvPr id="47" name="Espaço Reservado para Texto 6">
            <a:extLst>
              <a:ext uri="{FF2B5EF4-FFF2-40B4-BE49-F238E27FC236}">
                <a16:creationId xmlns:a16="http://schemas.microsoft.com/office/drawing/2014/main" id="{D059AF1D-7F11-404F-84BA-7DF8F070189F}"/>
              </a:ext>
            </a:extLst>
          </p:cNvPr>
          <p:cNvSpPr>
            <a:spLocks noGrp="1"/>
          </p:cNvSpPr>
          <p:nvPr>
            <p:ph type="body" sz="quarter" idx="17" hasCustomPrompt="1"/>
          </p:nvPr>
        </p:nvSpPr>
        <p:spPr>
          <a:xfrm>
            <a:off x="336001" y="775521"/>
            <a:ext cx="11518900" cy="299659"/>
          </a:xfrm>
          <a:prstGeom prst="rect">
            <a:avLst/>
          </a:prstGeom>
        </p:spPr>
        <p:txBody>
          <a:bodyPr vert="horz" lIns="0" tIns="45720" rIns="91440" bIns="45720" rtlCol="0" anchor="t">
            <a:noAutofit/>
          </a:bodyPr>
          <a:lstStyle>
            <a:lvl1pPr>
              <a:defRPr lang="pt-BR" sz="20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8" name="Espaço Reservado para Texto 6">
            <a:extLst>
              <a:ext uri="{FF2B5EF4-FFF2-40B4-BE49-F238E27FC236}">
                <a16:creationId xmlns:a16="http://schemas.microsoft.com/office/drawing/2014/main" id="{1AF3A89E-9C88-4D78-958E-79CBB03E5A5D}"/>
              </a:ext>
            </a:extLst>
          </p:cNvPr>
          <p:cNvSpPr>
            <a:spLocks noGrp="1"/>
          </p:cNvSpPr>
          <p:nvPr>
            <p:ph type="body" sz="quarter" idx="19" hasCustomPrompt="1"/>
          </p:nvPr>
        </p:nvSpPr>
        <p:spPr>
          <a:xfrm>
            <a:off x="8723310" y="567647"/>
            <a:ext cx="3132139" cy="142093"/>
          </a:xfrm>
          <a:prstGeom prst="rect">
            <a:avLst/>
          </a:prstGeom>
        </p:spPr>
        <p:txBody>
          <a:bodyPr vert="horz" lIns="0" tIns="0" rIns="0" bIns="0" rtlCol="0" anchor="t">
            <a:noAutofit/>
          </a:bodyPr>
          <a:lstStyle>
            <a:lvl1pPr algn="r">
              <a:defRPr lang="pt-BR" sz="1200" b="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pt-BR" dirty="0"/>
              <a:t>Sector / </a:t>
            </a:r>
            <a:r>
              <a:rPr lang="pt-BR" dirty="0" err="1"/>
              <a:t>Segment</a:t>
            </a:r>
            <a:endParaRPr lang="pt-BR" dirty="0"/>
          </a:p>
        </p:txBody>
      </p:sp>
      <p:cxnSp>
        <p:nvCxnSpPr>
          <p:cNvPr id="3" name="Straight Connector 2">
            <a:extLst>
              <a:ext uri="{FF2B5EF4-FFF2-40B4-BE49-F238E27FC236}">
                <a16:creationId xmlns:a16="http://schemas.microsoft.com/office/drawing/2014/main" id="{5EA02662-AE79-4B8E-B676-C401AD03C996}"/>
              </a:ext>
            </a:extLst>
          </p:cNvPr>
          <p:cNvCxnSpPr>
            <a:cxnSpLocks/>
          </p:cNvCxnSpPr>
          <p:nvPr userDrawn="1"/>
        </p:nvCxnSpPr>
        <p:spPr>
          <a:xfrm>
            <a:off x="9711007" y="1622848"/>
            <a:ext cx="0" cy="43881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3" name="Espaço Reservado para Conteúdo 14">
            <a:extLst>
              <a:ext uri="{FF2B5EF4-FFF2-40B4-BE49-F238E27FC236}">
                <a16:creationId xmlns:a16="http://schemas.microsoft.com/office/drawing/2014/main" id="{4F065D27-F159-49FE-AEA3-D772EE3795D5}"/>
              </a:ext>
            </a:extLst>
          </p:cNvPr>
          <p:cNvSpPr>
            <a:spLocks noGrp="1"/>
          </p:cNvSpPr>
          <p:nvPr>
            <p:ph sz="quarter" idx="36" hasCustomPrompt="1"/>
          </p:nvPr>
        </p:nvSpPr>
        <p:spPr>
          <a:xfrm>
            <a:off x="336000" y="5029925"/>
            <a:ext cx="9131272" cy="983843"/>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64" name="Espaço Reservado para Conteúdo 14">
            <a:extLst>
              <a:ext uri="{FF2B5EF4-FFF2-40B4-BE49-F238E27FC236}">
                <a16:creationId xmlns:a16="http://schemas.microsoft.com/office/drawing/2014/main" id="{157EB19F-6FA5-47D6-8F62-A0C2CEC707A6}"/>
              </a:ext>
            </a:extLst>
          </p:cNvPr>
          <p:cNvSpPr>
            <a:spLocks noGrp="1"/>
          </p:cNvSpPr>
          <p:nvPr>
            <p:ph sz="quarter" idx="37" hasCustomPrompt="1"/>
          </p:nvPr>
        </p:nvSpPr>
        <p:spPr>
          <a:xfrm>
            <a:off x="336000" y="4735310"/>
            <a:ext cx="9131272"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0" name="Text Placeholder 21">
            <a:extLst>
              <a:ext uri="{FF2B5EF4-FFF2-40B4-BE49-F238E27FC236}">
                <a16:creationId xmlns:a16="http://schemas.microsoft.com/office/drawing/2014/main" id="{B4946D23-AB3A-411B-8B2F-43A2479B969C}"/>
              </a:ext>
            </a:extLst>
          </p:cNvPr>
          <p:cNvSpPr>
            <a:spLocks noGrp="1"/>
          </p:cNvSpPr>
          <p:nvPr>
            <p:ph type="body" sz="quarter" idx="18" hasCustomPrompt="1"/>
          </p:nvPr>
        </p:nvSpPr>
        <p:spPr>
          <a:xfrm>
            <a:off x="788194" y="6300619"/>
            <a:ext cx="9901004" cy="357357"/>
          </a:xfrm>
          <a:prstGeom prst="rect">
            <a:avLst/>
          </a:prstGeom>
        </p:spPr>
        <p:txBody>
          <a:bodyPr vert="horz" lIns="0" tIns="0" rIns="0" bIns="0" rtlCol="0" anchor="ctr" anchorCtr="0">
            <a:noAutofit/>
          </a:bodyPr>
          <a:lstStyle>
            <a:lvl1pPr>
              <a:lnSpc>
                <a:spcPct val="100000"/>
              </a:lnSpc>
              <a:spcBef>
                <a:spcPts val="0"/>
              </a:spcBef>
              <a:defRPr lang="pt-BR" sz="700" b="0" noProof="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noProof="0" dirty="0"/>
              <a:t>Fonte:  XXX, XXX, XXX | Notas: (1) XXX; (2) XXX; (3) XXX</a:t>
            </a:r>
          </a:p>
        </p:txBody>
      </p:sp>
      <p:sp>
        <p:nvSpPr>
          <p:cNvPr id="41" name="Date Placeholder 1">
            <a:extLst>
              <a:ext uri="{FF2B5EF4-FFF2-40B4-BE49-F238E27FC236}">
                <a16:creationId xmlns:a16="http://schemas.microsoft.com/office/drawing/2014/main" id="{4D1961CB-AE6D-47CE-8F6B-C8BA879B2112}"/>
              </a:ext>
            </a:extLst>
          </p:cNvPr>
          <p:cNvSpPr>
            <a:spLocks noGrp="1"/>
          </p:cNvSpPr>
          <p:nvPr>
            <p:ph type="dt" sz="half" idx="2"/>
          </p:nvPr>
        </p:nvSpPr>
        <p:spPr>
          <a:xfrm>
            <a:off x="8723310" y="305162"/>
            <a:ext cx="3132139" cy="210546"/>
          </a:xfrm>
          <a:prstGeom prst="rect">
            <a:avLst/>
          </a:prstGeom>
        </p:spPr>
        <p:txBody>
          <a:bodyPr vert="horz" lIns="0" tIns="0" rIns="0" bIns="0" rtlCol="0" anchor="ctr"/>
          <a:lstStyle>
            <a:lvl1pPr algn="r">
              <a:defRPr sz="120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fld id="{DEF07EAB-FF36-413A-9F9A-0AF5F3187EB1}" type="datetime4">
              <a:rPr lang="pt-BR" smtClean="0"/>
              <a:t>1 de setembro de 2025</a:t>
            </a:fld>
            <a:endParaRPr lang="en-US" dirty="0"/>
          </a:p>
        </p:txBody>
      </p:sp>
      <p:sp>
        <p:nvSpPr>
          <p:cNvPr id="28" name="Freeform: Shape 27">
            <a:extLst>
              <a:ext uri="{FF2B5EF4-FFF2-40B4-BE49-F238E27FC236}">
                <a16:creationId xmlns:a16="http://schemas.microsoft.com/office/drawing/2014/main" id="{C5D1D84B-3FC3-499D-9713-4B883236AB6B}"/>
              </a:ext>
            </a:extLst>
          </p:cNvPr>
          <p:cNvSpPr/>
          <p:nvPr userDrawn="1"/>
        </p:nvSpPr>
        <p:spPr>
          <a:xfrm>
            <a:off x="11358608" y="832910"/>
            <a:ext cx="499749" cy="450795"/>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bg1"/>
          </a:solidFill>
          <a:ln w="6350" cap="flat">
            <a:noFill/>
            <a:prstDash val="solid"/>
            <a:miter/>
          </a:ln>
        </p:spPr>
        <p:txBody>
          <a:bodyPr rtlCol="0" anchor="ctr"/>
          <a:lstStyle/>
          <a:p>
            <a:endParaRPr lang="en-US">
              <a:solidFill>
                <a:schemeClr val="bg1"/>
              </a:solidFill>
            </a:endParaRPr>
          </a:p>
        </p:txBody>
      </p:sp>
    </p:spTree>
    <p:extLst>
      <p:ext uri="{BB962C8B-B14F-4D97-AF65-F5344CB8AC3E}">
        <p14:creationId xmlns:p14="http://schemas.microsoft.com/office/powerpoint/2010/main" val="2545753796"/>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mário">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D2690E-870A-42A4-A539-D8CF1BA4590E}"/>
              </a:ext>
            </a:extLst>
          </p:cNvPr>
          <p:cNvSpPr/>
          <p:nvPr userDrawn="1"/>
        </p:nvSpPr>
        <p:spPr>
          <a:xfrm>
            <a:off x="0" y="0"/>
            <a:ext cx="12192000" cy="6934200"/>
          </a:xfrm>
          <a:prstGeom prst="rect">
            <a:avLst/>
          </a:prstGeom>
          <a:gradFill flip="none" rotWithShape="1">
            <a:gsLst>
              <a:gs pos="89000">
                <a:srgbClr val="000000"/>
              </a:gs>
              <a:gs pos="0">
                <a:schemeClr val="tx1"/>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dark, night sky&#10;&#10;Description automatically generated">
            <a:extLst>
              <a:ext uri="{FF2B5EF4-FFF2-40B4-BE49-F238E27FC236}">
                <a16:creationId xmlns:a16="http://schemas.microsoft.com/office/drawing/2014/main" id="{2D1B02CA-10D9-40D7-B7FD-1CD856FFC129}"/>
              </a:ext>
            </a:extLst>
          </p:cNvPr>
          <p:cNvPicPr>
            <a:picLocks noChangeAspect="1"/>
          </p:cNvPicPr>
          <p:nvPr userDrawn="1"/>
        </p:nvPicPr>
        <p:blipFill>
          <a:blip r:embed="rId2">
            <a:alphaModFix amt="81000"/>
          </a:blip>
          <a:stretch>
            <a:fillRect/>
          </a:stretch>
        </p:blipFill>
        <p:spPr>
          <a:xfrm>
            <a:off x="3446236" y="0"/>
            <a:ext cx="8745764" cy="6115050"/>
          </a:xfrm>
          <a:prstGeom prst="rect">
            <a:avLst/>
          </a:prstGeom>
        </p:spPr>
      </p:pic>
      <p:sp>
        <p:nvSpPr>
          <p:cNvPr id="2" name="Rectangle 1">
            <a:extLst>
              <a:ext uri="{FF2B5EF4-FFF2-40B4-BE49-F238E27FC236}">
                <a16:creationId xmlns:a16="http://schemas.microsoft.com/office/drawing/2014/main" id="{5C206FF3-880C-48C0-ACA6-F9FF31D4CE3C}"/>
              </a:ext>
            </a:extLst>
          </p:cNvPr>
          <p:cNvSpPr/>
          <p:nvPr userDrawn="1"/>
        </p:nvSpPr>
        <p:spPr>
          <a:xfrm>
            <a:off x="0" y="0"/>
            <a:ext cx="6095188" cy="6934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4" name="Group 3">
            <a:extLst>
              <a:ext uri="{FF2B5EF4-FFF2-40B4-BE49-F238E27FC236}">
                <a16:creationId xmlns:a16="http://schemas.microsoft.com/office/drawing/2014/main" id="{A0A4DC3B-9FB1-4D73-8569-2AD09B303948}"/>
              </a:ext>
            </a:extLst>
          </p:cNvPr>
          <p:cNvGrpSpPr/>
          <p:nvPr userDrawn="1"/>
        </p:nvGrpSpPr>
        <p:grpSpPr>
          <a:xfrm>
            <a:off x="0" y="2191657"/>
            <a:ext cx="6096000" cy="4704443"/>
            <a:chOff x="0" y="2191657"/>
            <a:chExt cx="6096000" cy="4704443"/>
          </a:xfrm>
        </p:grpSpPr>
        <p:cxnSp>
          <p:nvCxnSpPr>
            <p:cNvPr id="21" name="Conector reto 7">
              <a:extLst>
                <a:ext uri="{FF2B5EF4-FFF2-40B4-BE49-F238E27FC236}">
                  <a16:creationId xmlns:a16="http://schemas.microsoft.com/office/drawing/2014/main" id="{DD82BE49-0626-4798-B433-903A59AF4B8B}"/>
                </a:ext>
              </a:extLst>
            </p:cNvPr>
            <p:cNvCxnSpPr>
              <a:cxnSpLocks/>
            </p:cNvCxnSpPr>
            <p:nvPr userDrawn="1"/>
          </p:nvCxnSpPr>
          <p:spPr>
            <a:xfrm>
              <a:off x="0" y="5038273"/>
              <a:ext cx="6096000" cy="0"/>
            </a:xfrm>
            <a:prstGeom prst="line">
              <a:avLst/>
            </a:prstGeom>
            <a:ln>
              <a:solidFill>
                <a:srgbClr val="A1A894"/>
              </a:solidFill>
            </a:ln>
          </p:spPr>
          <p:style>
            <a:lnRef idx="1">
              <a:schemeClr val="accent1"/>
            </a:lnRef>
            <a:fillRef idx="0">
              <a:schemeClr val="accent1"/>
            </a:fillRef>
            <a:effectRef idx="0">
              <a:schemeClr val="accent1"/>
            </a:effectRef>
            <a:fontRef idx="minor">
              <a:schemeClr val="tx1"/>
            </a:fontRef>
          </p:style>
        </p:cxnSp>
        <p:cxnSp>
          <p:nvCxnSpPr>
            <p:cNvPr id="30" name="Conector reto 2">
              <a:extLst>
                <a:ext uri="{FF2B5EF4-FFF2-40B4-BE49-F238E27FC236}">
                  <a16:creationId xmlns:a16="http://schemas.microsoft.com/office/drawing/2014/main" id="{17F248A0-AF00-4728-98AC-9AB839726FA9}"/>
                </a:ext>
              </a:extLst>
            </p:cNvPr>
            <p:cNvCxnSpPr>
              <a:cxnSpLocks/>
            </p:cNvCxnSpPr>
            <p:nvPr userDrawn="1"/>
          </p:nvCxnSpPr>
          <p:spPr>
            <a:xfrm flipH="1">
              <a:off x="1943100" y="2191657"/>
              <a:ext cx="4152088" cy="4704443"/>
            </a:xfrm>
            <a:prstGeom prst="line">
              <a:avLst/>
            </a:prstGeom>
            <a:ln>
              <a:solidFill>
                <a:srgbClr val="A1A894"/>
              </a:solidFill>
            </a:ln>
          </p:spPr>
          <p:style>
            <a:lnRef idx="1">
              <a:schemeClr val="accent1"/>
            </a:lnRef>
            <a:fillRef idx="0">
              <a:schemeClr val="accent1"/>
            </a:fillRef>
            <a:effectRef idx="0">
              <a:schemeClr val="accent1"/>
            </a:effectRef>
            <a:fontRef idx="minor">
              <a:schemeClr val="tx1"/>
            </a:fontRef>
          </p:style>
        </p:cxnSp>
      </p:grpSp>
      <p:sp>
        <p:nvSpPr>
          <p:cNvPr id="31" name="CaixaDeTexto 4">
            <a:extLst>
              <a:ext uri="{FF2B5EF4-FFF2-40B4-BE49-F238E27FC236}">
                <a16:creationId xmlns:a16="http://schemas.microsoft.com/office/drawing/2014/main" id="{A36F00F8-EA0D-458B-96E7-07B1A138E813}"/>
              </a:ext>
            </a:extLst>
          </p:cNvPr>
          <p:cNvSpPr txBox="1"/>
          <p:nvPr userDrawn="1"/>
        </p:nvSpPr>
        <p:spPr>
          <a:xfrm>
            <a:off x="488485" y="3046547"/>
            <a:ext cx="2138727" cy="984885"/>
          </a:xfrm>
          <a:prstGeom prst="rect">
            <a:avLst/>
          </a:prstGeom>
        </p:spPr>
        <p:txBody>
          <a:bodyPr wrap="none" rtlCol="0">
            <a:spAutoFit/>
          </a:bodyPr>
          <a:lstStyle/>
          <a:p>
            <a:r>
              <a:rPr lang="pt-BR" sz="5800" dirty="0">
                <a:solidFill>
                  <a:srgbClr val="242424"/>
                </a:solidFill>
                <a:latin typeface="+mj-lt"/>
                <a:ea typeface="XP Light Lighthouse" pitchFamily="50" charset="0"/>
              </a:rPr>
              <a:t>Índice</a:t>
            </a:r>
          </a:p>
        </p:txBody>
      </p:sp>
      <p:sp>
        <p:nvSpPr>
          <p:cNvPr id="13" name="Freeform: Shape 12">
            <a:extLst>
              <a:ext uri="{FF2B5EF4-FFF2-40B4-BE49-F238E27FC236}">
                <a16:creationId xmlns:a16="http://schemas.microsoft.com/office/drawing/2014/main" id="{844D0124-F03F-434F-9C9B-43216851E7C3}"/>
              </a:ext>
            </a:extLst>
          </p:cNvPr>
          <p:cNvSpPr/>
          <p:nvPr userDrawn="1"/>
        </p:nvSpPr>
        <p:spPr>
          <a:xfrm>
            <a:off x="11212853" y="680977"/>
            <a:ext cx="549724" cy="495874"/>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bg1"/>
          </a:solidFill>
          <a:ln w="6350" cap="flat">
            <a:noFill/>
            <a:prstDash val="solid"/>
            <a:miter/>
          </a:ln>
        </p:spPr>
        <p:txBody>
          <a:bodyPr rtlCol="0" anchor="ctr"/>
          <a:lstStyle/>
          <a:p>
            <a:endParaRPr lang="en-US">
              <a:solidFill>
                <a:schemeClr val="bg1"/>
              </a:solidFill>
            </a:endParaRPr>
          </a:p>
        </p:txBody>
      </p:sp>
      <p:sp>
        <p:nvSpPr>
          <p:cNvPr id="15" name="Espaço Reservado para Texto 6">
            <a:extLst>
              <a:ext uri="{FF2B5EF4-FFF2-40B4-BE49-F238E27FC236}">
                <a16:creationId xmlns:a16="http://schemas.microsoft.com/office/drawing/2014/main" id="{94944841-FAE5-4D44-AF6D-E519CC043F13}"/>
              </a:ext>
            </a:extLst>
          </p:cNvPr>
          <p:cNvSpPr>
            <a:spLocks noGrp="1"/>
          </p:cNvSpPr>
          <p:nvPr>
            <p:ph type="body" sz="quarter" idx="17" hasCustomPrompt="1"/>
          </p:nvPr>
        </p:nvSpPr>
        <p:spPr>
          <a:xfrm>
            <a:off x="6616700" y="1432360"/>
            <a:ext cx="5238749"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16" name="Espaço Reservado para Texto 6">
            <a:extLst>
              <a:ext uri="{FF2B5EF4-FFF2-40B4-BE49-F238E27FC236}">
                <a16:creationId xmlns:a16="http://schemas.microsoft.com/office/drawing/2014/main" id="{AAD0C9E5-6039-4713-97C1-16EAFD52DD08}"/>
              </a:ext>
            </a:extLst>
          </p:cNvPr>
          <p:cNvSpPr>
            <a:spLocks noGrp="1"/>
          </p:cNvSpPr>
          <p:nvPr>
            <p:ph type="body" sz="quarter" idx="18" hasCustomPrompt="1"/>
          </p:nvPr>
        </p:nvSpPr>
        <p:spPr>
          <a:xfrm>
            <a:off x="6616700" y="1762578"/>
            <a:ext cx="5238749" cy="338554"/>
          </a:xfrm>
          <a:prstGeom prst="rect">
            <a:avLst/>
          </a:prstGeom>
        </p:spPr>
        <p:txBody>
          <a:bodyPr vert="horz" wrap="square" lIns="0" tIns="45720" rIns="91440" bIns="45720" rtlCol="0" anchor="t">
            <a:spAutoFit/>
          </a:bodyPr>
          <a:lstStyle>
            <a:lvl1pPr algn="l">
              <a:defRPr lang="pt-BR" sz="16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17" name="Espaço Reservado para Texto 6">
            <a:extLst>
              <a:ext uri="{FF2B5EF4-FFF2-40B4-BE49-F238E27FC236}">
                <a16:creationId xmlns:a16="http://schemas.microsoft.com/office/drawing/2014/main" id="{3D14A41D-89A7-4BCD-8F56-FF9BA67DCD7D}"/>
              </a:ext>
            </a:extLst>
          </p:cNvPr>
          <p:cNvSpPr>
            <a:spLocks noGrp="1"/>
          </p:cNvSpPr>
          <p:nvPr>
            <p:ph type="body" sz="quarter" idx="19" hasCustomPrompt="1"/>
          </p:nvPr>
        </p:nvSpPr>
        <p:spPr>
          <a:xfrm>
            <a:off x="6609643" y="2416740"/>
            <a:ext cx="5238749"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18" name="Espaço Reservado para Texto 6">
            <a:extLst>
              <a:ext uri="{FF2B5EF4-FFF2-40B4-BE49-F238E27FC236}">
                <a16:creationId xmlns:a16="http://schemas.microsoft.com/office/drawing/2014/main" id="{38A9FFE0-16AC-4B0C-B473-3834B353B4DE}"/>
              </a:ext>
            </a:extLst>
          </p:cNvPr>
          <p:cNvSpPr>
            <a:spLocks noGrp="1"/>
          </p:cNvSpPr>
          <p:nvPr>
            <p:ph type="body" sz="quarter" idx="20" hasCustomPrompt="1"/>
          </p:nvPr>
        </p:nvSpPr>
        <p:spPr>
          <a:xfrm>
            <a:off x="6609643" y="2746958"/>
            <a:ext cx="5238749" cy="338554"/>
          </a:xfrm>
          <a:prstGeom prst="rect">
            <a:avLst/>
          </a:prstGeom>
        </p:spPr>
        <p:txBody>
          <a:bodyPr vert="horz" wrap="square" lIns="0" tIns="45720" rIns="91440" bIns="45720" rtlCol="0" anchor="t">
            <a:spAutoFit/>
          </a:bodyPr>
          <a:lstStyle>
            <a:lvl1pPr algn="l">
              <a:defRPr lang="pt-BR" sz="16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19" name="Espaço Reservado para Texto 6">
            <a:extLst>
              <a:ext uri="{FF2B5EF4-FFF2-40B4-BE49-F238E27FC236}">
                <a16:creationId xmlns:a16="http://schemas.microsoft.com/office/drawing/2014/main" id="{624FD55C-43EF-4DA5-BA21-2E91B3AEC2A8}"/>
              </a:ext>
            </a:extLst>
          </p:cNvPr>
          <p:cNvSpPr>
            <a:spLocks noGrp="1"/>
          </p:cNvSpPr>
          <p:nvPr>
            <p:ph type="body" sz="quarter" idx="21" hasCustomPrompt="1"/>
          </p:nvPr>
        </p:nvSpPr>
        <p:spPr>
          <a:xfrm>
            <a:off x="6609643" y="3411534"/>
            <a:ext cx="5238749"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20" name="Espaço Reservado para Texto 6">
            <a:extLst>
              <a:ext uri="{FF2B5EF4-FFF2-40B4-BE49-F238E27FC236}">
                <a16:creationId xmlns:a16="http://schemas.microsoft.com/office/drawing/2014/main" id="{16D9034A-51D4-4121-84CA-92FBFBB745C5}"/>
              </a:ext>
            </a:extLst>
          </p:cNvPr>
          <p:cNvSpPr>
            <a:spLocks noGrp="1"/>
          </p:cNvSpPr>
          <p:nvPr>
            <p:ph type="body" sz="quarter" idx="22" hasCustomPrompt="1"/>
          </p:nvPr>
        </p:nvSpPr>
        <p:spPr>
          <a:xfrm>
            <a:off x="6609643" y="3741752"/>
            <a:ext cx="5238749" cy="338554"/>
          </a:xfrm>
          <a:prstGeom prst="rect">
            <a:avLst/>
          </a:prstGeom>
        </p:spPr>
        <p:txBody>
          <a:bodyPr vert="horz" wrap="square" lIns="0" tIns="45720" rIns="91440" bIns="45720" rtlCol="0" anchor="t">
            <a:spAutoFit/>
          </a:bodyPr>
          <a:lstStyle>
            <a:lvl1pPr algn="l">
              <a:defRPr lang="pt-BR" sz="16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22" name="Espaço Reservado para Texto 6">
            <a:extLst>
              <a:ext uri="{FF2B5EF4-FFF2-40B4-BE49-F238E27FC236}">
                <a16:creationId xmlns:a16="http://schemas.microsoft.com/office/drawing/2014/main" id="{E7310526-1BB3-43DD-8A2A-879A97DFE31F}"/>
              </a:ext>
            </a:extLst>
          </p:cNvPr>
          <p:cNvSpPr>
            <a:spLocks noGrp="1"/>
          </p:cNvSpPr>
          <p:nvPr>
            <p:ph type="body" sz="quarter" idx="23" hasCustomPrompt="1"/>
          </p:nvPr>
        </p:nvSpPr>
        <p:spPr>
          <a:xfrm>
            <a:off x="6624232" y="4395084"/>
            <a:ext cx="5238749"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23" name="Espaço Reservado para Texto 6">
            <a:extLst>
              <a:ext uri="{FF2B5EF4-FFF2-40B4-BE49-F238E27FC236}">
                <a16:creationId xmlns:a16="http://schemas.microsoft.com/office/drawing/2014/main" id="{8678D1D3-A61B-44D4-986B-F937FBDE293A}"/>
              </a:ext>
            </a:extLst>
          </p:cNvPr>
          <p:cNvSpPr>
            <a:spLocks noGrp="1"/>
          </p:cNvSpPr>
          <p:nvPr>
            <p:ph type="body" sz="quarter" idx="24" hasCustomPrompt="1"/>
          </p:nvPr>
        </p:nvSpPr>
        <p:spPr>
          <a:xfrm>
            <a:off x="6624232" y="4725302"/>
            <a:ext cx="5238749" cy="338554"/>
          </a:xfrm>
          <a:prstGeom prst="rect">
            <a:avLst/>
          </a:prstGeom>
        </p:spPr>
        <p:txBody>
          <a:bodyPr vert="horz" wrap="square" lIns="0" tIns="45720" rIns="91440" bIns="45720" rtlCol="0" anchor="t">
            <a:spAutoFit/>
          </a:bodyPr>
          <a:lstStyle>
            <a:lvl1pPr algn="l">
              <a:defRPr lang="pt-BR" sz="16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
        <p:nvSpPr>
          <p:cNvPr id="24" name="Espaço Reservado para Texto 6">
            <a:extLst>
              <a:ext uri="{FF2B5EF4-FFF2-40B4-BE49-F238E27FC236}">
                <a16:creationId xmlns:a16="http://schemas.microsoft.com/office/drawing/2014/main" id="{47ED3601-9B62-4C46-9F5D-835223B43950}"/>
              </a:ext>
            </a:extLst>
          </p:cNvPr>
          <p:cNvSpPr>
            <a:spLocks noGrp="1"/>
          </p:cNvSpPr>
          <p:nvPr>
            <p:ph type="body" sz="quarter" idx="25" hasCustomPrompt="1"/>
          </p:nvPr>
        </p:nvSpPr>
        <p:spPr>
          <a:xfrm>
            <a:off x="6624232" y="5378634"/>
            <a:ext cx="5238749" cy="338554"/>
          </a:xfrm>
          <a:prstGeom prst="rect">
            <a:avLst/>
          </a:prstGeom>
        </p:spPr>
        <p:txBody>
          <a:bodyPr vert="horz" lIns="0" tIns="45720" rIns="91440" bIns="45720" rtlCol="0" anchor="t">
            <a:noAutofit/>
          </a:bodyPr>
          <a:lstStyle>
            <a:lvl1pPr algn="l">
              <a:defRPr lang="pt-BR" sz="2000" b="0" dirty="0">
                <a:solidFill>
                  <a:schemeClr val="accent3"/>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Seção</a:t>
            </a:r>
          </a:p>
        </p:txBody>
      </p:sp>
      <p:sp>
        <p:nvSpPr>
          <p:cNvPr id="25" name="Espaço Reservado para Texto 6">
            <a:extLst>
              <a:ext uri="{FF2B5EF4-FFF2-40B4-BE49-F238E27FC236}">
                <a16:creationId xmlns:a16="http://schemas.microsoft.com/office/drawing/2014/main" id="{47C46C3F-1640-4BCD-B79B-CE85A97A6629}"/>
              </a:ext>
            </a:extLst>
          </p:cNvPr>
          <p:cNvSpPr>
            <a:spLocks noGrp="1"/>
          </p:cNvSpPr>
          <p:nvPr>
            <p:ph type="body" sz="quarter" idx="26" hasCustomPrompt="1"/>
          </p:nvPr>
        </p:nvSpPr>
        <p:spPr>
          <a:xfrm>
            <a:off x="6624232" y="5708852"/>
            <a:ext cx="5238749" cy="338554"/>
          </a:xfrm>
          <a:prstGeom prst="rect">
            <a:avLst/>
          </a:prstGeom>
        </p:spPr>
        <p:txBody>
          <a:bodyPr vert="horz" wrap="square" lIns="0" tIns="45720" rIns="91440" bIns="45720" rtlCol="0" anchor="t">
            <a:spAutoFit/>
          </a:bodyPr>
          <a:lstStyle>
            <a:lvl1pPr algn="l">
              <a:defRPr lang="pt-BR" sz="1600" b="0" dirty="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Inserir Título Seção</a:t>
            </a:r>
          </a:p>
        </p:txBody>
      </p:sp>
    </p:spTree>
    <p:extLst>
      <p:ext uri="{BB962C8B-B14F-4D97-AF65-F5344CB8AC3E}">
        <p14:creationId xmlns:p14="http://schemas.microsoft.com/office/powerpoint/2010/main" val="210214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70088-1709-015E-2D2A-58E7A9ADD37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F217657-BF93-9639-BA42-C05A5C97A52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444E86D-DB9B-D11C-649F-F59848C2DD7A}"/>
              </a:ext>
            </a:extLst>
          </p:cNvPr>
          <p:cNvSpPr>
            <a:spLocks noGrp="1"/>
          </p:cNvSpPr>
          <p:nvPr>
            <p:ph type="dt" sz="half" idx="10"/>
          </p:nvPr>
        </p:nvSpPr>
        <p:spPr/>
        <p:txBody>
          <a:bodyPr/>
          <a:lstStyle/>
          <a:p>
            <a:fld id="{6576225F-CEAB-44F3-A7FD-271DB0B1C18F}" type="datetimeFigureOut">
              <a:rPr lang="pt-BR" smtClean="0"/>
              <a:t>01/09/2025</a:t>
            </a:fld>
            <a:endParaRPr lang="pt-BR"/>
          </a:p>
        </p:txBody>
      </p:sp>
      <p:sp>
        <p:nvSpPr>
          <p:cNvPr id="5" name="Espaço Reservado para Rodapé 4">
            <a:extLst>
              <a:ext uri="{FF2B5EF4-FFF2-40B4-BE49-F238E27FC236}">
                <a16:creationId xmlns:a16="http://schemas.microsoft.com/office/drawing/2014/main" id="{6D93DABD-E22F-5CDD-5564-4F5F02F8777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199E9D4-06BC-08FB-D23B-2B50EC5D23B9}"/>
              </a:ext>
            </a:extLst>
          </p:cNvPr>
          <p:cNvSpPr>
            <a:spLocks noGrp="1"/>
          </p:cNvSpPr>
          <p:nvPr>
            <p:ph type="sldNum" sz="quarter" idx="12"/>
          </p:nvPr>
        </p:nvSpPr>
        <p:spPr/>
        <p:txBody>
          <a:bodyPr/>
          <a:lstStyle/>
          <a:p>
            <a:fld id="{188632B2-49A7-496F-8FB0-D4AF439280F8}" type="slidenum">
              <a:rPr lang="pt-BR" smtClean="0"/>
              <a:t>‹nº›</a:t>
            </a:fld>
            <a:endParaRPr lang="pt-BR"/>
          </a:p>
        </p:txBody>
      </p:sp>
    </p:spTree>
    <p:extLst>
      <p:ext uri="{BB962C8B-B14F-4D97-AF65-F5344CB8AC3E}">
        <p14:creationId xmlns:p14="http://schemas.microsoft.com/office/powerpoint/2010/main" val="321701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sória">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D2690E-870A-42A4-A539-D8CF1BA4590E}"/>
              </a:ext>
            </a:extLst>
          </p:cNvPr>
          <p:cNvSpPr/>
          <p:nvPr userDrawn="1"/>
        </p:nvSpPr>
        <p:spPr>
          <a:xfrm>
            <a:off x="0" y="0"/>
            <a:ext cx="12192000" cy="6858000"/>
          </a:xfrm>
          <a:prstGeom prst="rect">
            <a:avLst/>
          </a:prstGeom>
          <a:gradFill flip="none" rotWithShape="1">
            <a:gsLst>
              <a:gs pos="89000">
                <a:srgbClr val="000000"/>
              </a:gs>
              <a:gs pos="0">
                <a:schemeClr val="tx1"/>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dark, night sky&#10;&#10;Description automatically generated">
            <a:extLst>
              <a:ext uri="{FF2B5EF4-FFF2-40B4-BE49-F238E27FC236}">
                <a16:creationId xmlns:a16="http://schemas.microsoft.com/office/drawing/2014/main" id="{2D1B02CA-10D9-40D7-B7FD-1CD856FFC129}"/>
              </a:ext>
            </a:extLst>
          </p:cNvPr>
          <p:cNvPicPr>
            <a:picLocks noChangeAspect="1"/>
          </p:cNvPicPr>
          <p:nvPr userDrawn="1"/>
        </p:nvPicPr>
        <p:blipFill>
          <a:blip r:embed="rId2">
            <a:alphaModFix amt="81000"/>
          </a:blip>
          <a:stretch>
            <a:fillRect/>
          </a:stretch>
        </p:blipFill>
        <p:spPr>
          <a:xfrm flipV="1">
            <a:off x="3446236" y="742950"/>
            <a:ext cx="8745764" cy="6115050"/>
          </a:xfrm>
          <a:prstGeom prst="rect">
            <a:avLst/>
          </a:prstGeom>
        </p:spPr>
      </p:pic>
      <p:sp>
        <p:nvSpPr>
          <p:cNvPr id="5" name="Rectangle 4">
            <a:extLst>
              <a:ext uri="{FF2B5EF4-FFF2-40B4-BE49-F238E27FC236}">
                <a16:creationId xmlns:a16="http://schemas.microsoft.com/office/drawing/2014/main" id="{F51014C8-09FA-4C8A-8115-08E2F6A06DE5}"/>
              </a:ext>
            </a:extLst>
          </p:cNvPr>
          <p:cNvSpPr/>
          <p:nvPr userDrawn="1"/>
        </p:nvSpPr>
        <p:spPr>
          <a:xfrm>
            <a:off x="-1" y="0"/>
            <a:ext cx="12192001" cy="1857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0" name="Freeform: Shape 29">
            <a:extLst>
              <a:ext uri="{FF2B5EF4-FFF2-40B4-BE49-F238E27FC236}">
                <a16:creationId xmlns:a16="http://schemas.microsoft.com/office/drawing/2014/main" id="{3BC46259-2514-4BE3-8602-B00F70D63306}"/>
              </a:ext>
            </a:extLst>
          </p:cNvPr>
          <p:cNvSpPr/>
          <p:nvPr userDrawn="1"/>
        </p:nvSpPr>
        <p:spPr>
          <a:xfrm rot="5400000">
            <a:off x="868324" y="-868323"/>
            <a:ext cx="1857828" cy="3594477"/>
          </a:xfrm>
          <a:custGeom>
            <a:avLst/>
            <a:gdLst>
              <a:gd name="connsiteX0" fmla="*/ 0 w 1857828"/>
              <a:gd name="connsiteY0" fmla="*/ 3594477 h 3594477"/>
              <a:gd name="connsiteX1" fmla="*/ 0 w 1857828"/>
              <a:gd name="connsiteY1" fmla="*/ 1640121 h 3594477"/>
              <a:gd name="connsiteX2" fmla="*/ 1857828 w 1857828"/>
              <a:gd name="connsiteY2" fmla="*/ 0 h 3594477"/>
              <a:gd name="connsiteX3" fmla="*/ 1857828 w 1857828"/>
              <a:gd name="connsiteY3" fmla="*/ 3594477 h 3594477"/>
            </a:gdLst>
            <a:ahLst/>
            <a:cxnLst>
              <a:cxn ang="0">
                <a:pos x="connsiteX0" y="connsiteY0"/>
              </a:cxn>
              <a:cxn ang="0">
                <a:pos x="connsiteX1" y="connsiteY1"/>
              </a:cxn>
              <a:cxn ang="0">
                <a:pos x="connsiteX2" y="connsiteY2"/>
              </a:cxn>
              <a:cxn ang="0">
                <a:pos x="connsiteX3" y="connsiteY3"/>
              </a:cxn>
            </a:cxnLst>
            <a:rect l="l" t="t" r="r" b="b"/>
            <a:pathLst>
              <a:path w="1857828" h="3594477">
                <a:moveTo>
                  <a:pt x="0" y="3594477"/>
                </a:moveTo>
                <a:lnTo>
                  <a:pt x="0" y="1640121"/>
                </a:lnTo>
                <a:lnTo>
                  <a:pt x="1857828" y="0"/>
                </a:lnTo>
                <a:lnTo>
                  <a:pt x="1857828" y="359447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20" name="Group 19">
            <a:extLst>
              <a:ext uri="{FF2B5EF4-FFF2-40B4-BE49-F238E27FC236}">
                <a16:creationId xmlns:a16="http://schemas.microsoft.com/office/drawing/2014/main" id="{1C1D2048-735F-4EDC-8EC0-A373A0C2FC37}"/>
              </a:ext>
            </a:extLst>
          </p:cNvPr>
          <p:cNvGrpSpPr/>
          <p:nvPr userDrawn="1"/>
        </p:nvGrpSpPr>
        <p:grpSpPr>
          <a:xfrm flipV="1">
            <a:off x="0" y="0"/>
            <a:ext cx="12192000" cy="6858000"/>
            <a:chOff x="0" y="38100"/>
            <a:chExt cx="12192000" cy="6858000"/>
          </a:xfrm>
        </p:grpSpPr>
        <p:cxnSp>
          <p:nvCxnSpPr>
            <p:cNvPr id="21" name="Conector reto 7">
              <a:extLst>
                <a:ext uri="{FF2B5EF4-FFF2-40B4-BE49-F238E27FC236}">
                  <a16:creationId xmlns:a16="http://schemas.microsoft.com/office/drawing/2014/main" id="{529BD05E-169D-41C4-A11B-C085CACA305F}"/>
                </a:ext>
              </a:extLst>
            </p:cNvPr>
            <p:cNvCxnSpPr>
              <a:cxnSpLocks/>
            </p:cNvCxnSpPr>
            <p:nvPr userDrawn="1"/>
          </p:nvCxnSpPr>
          <p:spPr>
            <a:xfrm flipV="1">
              <a:off x="0" y="5038273"/>
              <a:ext cx="1219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Conector reto 2">
              <a:extLst>
                <a:ext uri="{FF2B5EF4-FFF2-40B4-BE49-F238E27FC236}">
                  <a16:creationId xmlns:a16="http://schemas.microsoft.com/office/drawing/2014/main" id="{6FB17CA7-21C5-498C-B4A0-B407EF64DEF0}"/>
                </a:ext>
              </a:extLst>
            </p:cNvPr>
            <p:cNvCxnSpPr>
              <a:cxnSpLocks/>
            </p:cNvCxnSpPr>
            <p:nvPr userDrawn="1"/>
          </p:nvCxnSpPr>
          <p:spPr>
            <a:xfrm flipH="1">
              <a:off x="1943100" y="38100"/>
              <a:ext cx="6052793" cy="685800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53" name="Text Placeholder 40">
            <a:extLst>
              <a:ext uri="{FF2B5EF4-FFF2-40B4-BE49-F238E27FC236}">
                <a16:creationId xmlns:a16="http://schemas.microsoft.com/office/drawing/2014/main" id="{3D6AE3AE-E27B-4EDA-9BAD-FA7785858369}"/>
              </a:ext>
            </a:extLst>
          </p:cNvPr>
          <p:cNvSpPr>
            <a:spLocks noGrp="1"/>
          </p:cNvSpPr>
          <p:nvPr userDrawn="1">
            <p:ph type="body" sz="quarter" idx="11" hasCustomPrompt="1"/>
          </p:nvPr>
        </p:nvSpPr>
        <p:spPr>
          <a:xfrm>
            <a:off x="723898" y="5181710"/>
            <a:ext cx="5689601" cy="458908"/>
          </a:xfrm>
          <a:prstGeom prst="rect">
            <a:avLst/>
          </a:prstGeom>
          <a:noFill/>
          <a:effectLst/>
        </p:spPr>
        <p:txBody>
          <a:bodyPr wrap="square" lIns="0" tIns="0" rIns="0" bIns="0" rtlCol="0" anchor="t" anchorCtr="0">
            <a:noAutofit/>
          </a:bodyPr>
          <a:lstStyle>
            <a:lvl1pPr algn="l">
              <a:defRPr lang="en-US" sz="4000" b="0" i="0" dirty="0">
                <a:solidFill>
                  <a:schemeClr val="bg1"/>
                </a:solidFill>
                <a:latin typeface="+mj-lt"/>
                <a:ea typeface="XP Light" pitchFamily="50" charset="0"/>
                <a:cs typeface="Roboto" panose="02000000000000000000" pitchFamily="2" charset="0"/>
              </a:defRPr>
            </a:lvl1pPr>
          </a:lstStyle>
          <a:p>
            <a:pPr lvl="0" algn="ctr" defTabSz="914400">
              <a:lnSpc>
                <a:spcPct val="80000"/>
              </a:lnSpc>
              <a:spcBef>
                <a:spcPts val="1200"/>
              </a:spcBef>
            </a:pPr>
            <a:r>
              <a:rPr lang="pt-BR" noProof="0" dirty="0" err="1"/>
              <a:t>Edit</a:t>
            </a:r>
            <a:endParaRPr lang="pt-BR" noProof="0" dirty="0"/>
          </a:p>
        </p:txBody>
      </p:sp>
      <p:sp>
        <p:nvSpPr>
          <p:cNvPr id="54" name="Text Placeholder 40">
            <a:extLst>
              <a:ext uri="{FF2B5EF4-FFF2-40B4-BE49-F238E27FC236}">
                <a16:creationId xmlns:a16="http://schemas.microsoft.com/office/drawing/2014/main" id="{5CE564BE-B5A0-45EB-B85C-474C61E0D3D6}"/>
              </a:ext>
            </a:extLst>
          </p:cNvPr>
          <p:cNvSpPr>
            <a:spLocks noGrp="1"/>
          </p:cNvSpPr>
          <p:nvPr userDrawn="1">
            <p:ph type="body" sz="quarter" idx="12" hasCustomPrompt="1"/>
          </p:nvPr>
        </p:nvSpPr>
        <p:spPr>
          <a:xfrm>
            <a:off x="723899" y="4762559"/>
            <a:ext cx="3006272" cy="336050"/>
          </a:xfrm>
          <a:prstGeom prst="rect">
            <a:avLst/>
          </a:prstGeom>
          <a:noFill/>
          <a:effectLst/>
        </p:spPr>
        <p:txBody>
          <a:bodyPr wrap="none" lIns="0" tIns="0" rIns="0" bIns="0" rtlCol="0" anchor="ctr">
            <a:noAutofit/>
          </a:bodyPr>
          <a:lstStyle>
            <a:lvl1pPr algn="l">
              <a:defRPr lang="en-US" sz="2400" b="1" i="0" dirty="0">
                <a:solidFill>
                  <a:schemeClr val="accent3"/>
                </a:solidFill>
                <a:latin typeface="+mj-lt"/>
                <a:ea typeface="XP Light Lighthouse" pitchFamily="50" charset="0"/>
                <a:cs typeface="Roboto" panose="02000000000000000000" pitchFamily="2" charset="0"/>
              </a:defRPr>
            </a:lvl1pPr>
          </a:lstStyle>
          <a:p>
            <a:pPr lvl="0" algn="ctr" defTabSz="914400">
              <a:lnSpc>
                <a:spcPct val="80000"/>
              </a:lnSpc>
              <a:spcBef>
                <a:spcPts val="1200"/>
              </a:spcBef>
            </a:pPr>
            <a:r>
              <a:rPr lang="pt-BR" noProof="0" dirty="0" err="1"/>
              <a:t>Section</a:t>
            </a:r>
            <a:endParaRPr lang="pt-BR" noProof="0" dirty="0"/>
          </a:p>
        </p:txBody>
      </p:sp>
      <p:sp>
        <p:nvSpPr>
          <p:cNvPr id="13" name="Freeform: Shape 12">
            <a:extLst>
              <a:ext uri="{FF2B5EF4-FFF2-40B4-BE49-F238E27FC236}">
                <a16:creationId xmlns:a16="http://schemas.microsoft.com/office/drawing/2014/main" id="{16AEDD1F-5FA7-48D9-BBD7-21475E258055}"/>
              </a:ext>
            </a:extLst>
          </p:cNvPr>
          <p:cNvSpPr/>
          <p:nvPr userDrawn="1"/>
        </p:nvSpPr>
        <p:spPr>
          <a:xfrm>
            <a:off x="11212853" y="680977"/>
            <a:ext cx="549724" cy="495874"/>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rgbClr val="000000"/>
          </a:solidFill>
          <a:ln w="6350" cap="flat">
            <a:noFill/>
            <a:prstDash val="solid"/>
            <a:miter/>
          </a:ln>
        </p:spPr>
        <p:txBody>
          <a:bodyPr rtlCol="0" anchor="ctr"/>
          <a:lstStyle/>
          <a:p>
            <a:endParaRPr lang="en-US">
              <a:solidFill>
                <a:schemeClr val="bg1"/>
              </a:solidFill>
            </a:endParaRPr>
          </a:p>
        </p:txBody>
      </p:sp>
    </p:spTree>
    <p:extLst>
      <p:ext uri="{BB962C8B-B14F-4D97-AF65-F5344CB8AC3E}">
        <p14:creationId xmlns:p14="http://schemas.microsoft.com/office/powerpoint/2010/main" val="8315321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Espaços v1 Report">
    <p:bg>
      <p:bgPr>
        <a:solidFill>
          <a:schemeClr val="bg1"/>
        </a:solidFill>
        <a:effectLst/>
      </p:bgPr>
    </p:bg>
    <p:spTree>
      <p:nvGrpSpPr>
        <p:cNvPr id="1" name=""/>
        <p:cNvGrpSpPr/>
        <p:nvPr/>
      </p:nvGrpSpPr>
      <p:grpSpPr>
        <a:xfrm>
          <a:off x="0" y="0"/>
          <a:ext cx="0" cy="0"/>
          <a:chOff x="0" y="0"/>
          <a:chExt cx="0" cy="0"/>
        </a:xfrm>
      </p:grpSpPr>
      <p:sp>
        <p:nvSpPr>
          <p:cNvPr id="59" name="Text Placeholder 21">
            <a:extLst>
              <a:ext uri="{FF2B5EF4-FFF2-40B4-BE49-F238E27FC236}">
                <a16:creationId xmlns:a16="http://schemas.microsoft.com/office/drawing/2014/main" id="{D424C4DF-D303-4CA2-ACE4-00820506B159}"/>
              </a:ext>
            </a:extLst>
          </p:cNvPr>
          <p:cNvSpPr>
            <a:spLocks noGrp="1"/>
          </p:cNvSpPr>
          <p:nvPr>
            <p:ph type="body" sz="quarter" idx="18" hasCustomPrompt="1"/>
          </p:nvPr>
        </p:nvSpPr>
        <p:spPr>
          <a:xfrm>
            <a:off x="788194" y="6300619"/>
            <a:ext cx="9901004" cy="357357"/>
          </a:xfrm>
          <a:prstGeom prst="rect">
            <a:avLst/>
          </a:prstGeom>
        </p:spPr>
        <p:txBody>
          <a:bodyPr vert="horz" lIns="0" tIns="0" rIns="0" bIns="0" rtlCol="0" anchor="ctr" anchorCtr="0">
            <a:noAutofit/>
          </a:bodyPr>
          <a:lstStyle>
            <a:lvl1pPr>
              <a:lnSpc>
                <a:spcPct val="100000"/>
              </a:lnSpc>
              <a:spcBef>
                <a:spcPts val="0"/>
              </a:spcBef>
              <a:defRPr lang="pt-BR" sz="700" b="0" noProof="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noProof="0" dirty="0"/>
              <a:t>Fonte:  XXX, XXX, XXX | Notas: (1) XXX; (2) XXX; (3) XXX</a:t>
            </a:r>
          </a:p>
        </p:txBody>
      </p:sp>
      <p:sp>
        <p:nvSpPr>
          <p:cNvPr id="49" name="Do not remove" hidden="1">
            <a:extLst>
              <a:ext uri="{FF2B5EF4-FFF2-40B4-BE49-F238E27FC236}">
                <a16:creationId xmlns:a16="http://schemas.microsoft.com/office/drawing/2014/main" id="{3AE5CB97-7DD5-4F37-94F8-D7A98741A96B}"/>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7" name="Espaço Reservado para Conteúdo 14">
            <a:extLst>
              <a:ext uri="{FF2B5EF4-FFF2-40B4-BE49-F238E27FC236}">
                <a16:creationId xmlns:a16="http://schemas.microsoft.com/office/drawing/2014/main" id="{1A0E7759-F94A-4604-94D3-8330DB779166}"/>
              </a:ext>
            </a:extLst>
          </p:cNvPr>
          <p:cNvSpPr>
            <a:spLocks noGrp="1"/>
          </p:cNvSpPr>
          <p:nvPr>
            <p:ph sz="quarter" idx="20" hasCustomPrompt="1"/>
          </p:nvPr>
        </p:nvSpPr>
        <p:spPr>
          <a:xfrm>
            <a:off x="335999" y="2023865"/>
            <a:ext cx="11518900" cy="2599105"/>
          </a:xfrm>
          <a:prstGeom prst="rect">
            <a:avLst/>
          </a:prstGeom>
        </p:spPr>
        <p:txBody>
          <a:bodyPr lIns="0">
            <a:noAutofit/>
          </a:bodyPr>
          <a:lstStyle>
            <a:lvl1pPr marL="0" indent="0" algn="just">
              <a:lnSpc>
                <a:spcPct val="125000"/>
              </a:lnSpc>
              <a:spcBef>
                <a:spcPts val="60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25" name="Espaço Reservado para Texto 6">
            <a:extLst>
              <a:ext uri="{FF2B5EF4-FFF2-40B4-BE49-F238E27FC236}">
                <a16:creationId xmlns:a16="http://schemas.microsoft.com/office/drawing/2014/main" id="{57881405-3A2D-4B05-95E2-54097515C5EA}"/>
              </a:ext>
            </a:extLst>
          </p:cNvPr>
          <p:cNvSpPr>
            <a:spLocks noGrp="1"/>
          </p:cNvSpPr>
          <p:nvPr>
            <p:ph type="body" sz="quarter" idx="24" hasCustomPrompt="1"/>
          </p:nvPr>
        </p:nvSpPr>
        <p:spPr>
          <a:xfrm>
            <a:off x="336550" y="1228251"/>
            <a:ext cx="11518900" cy="727550"/>
          </a:xfrm>
          <a:prstGeom prst="rect">
            <a:avLst/>
          </a:prstGeom>
          <a:solidFill>
            <a:schemeClr val="bg1">
              <a:lumMod val="95000"/>
            </a:schemeClr>
          </a:solidFill>
        </p:spPr>
        <p:txBody>
          <a:bodyPr vert="horz" lIns="36000" tIns="36000" rIns="36000" bIns="36000" rtlCol="0" anchor="t">
            <a:noAutofit/>
          </a:bodyPr>
          <a:lstStyle>
            <a:lvl1pPr algn="just">
              <a:lnSpc>
                <a:spcPct val="125000"/>
              </a:lnSpc>
              <a:spcBef>
                <a:spcPts val="600"/>
              </a:spcBef>
              <a:defRPr lang="pt-BR" sz="1000" b="0"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5" name="Espaço Reservado para Conteúdo 14">
            <a:extLst>
              <a:ext uri="{FF2B5EF4-FFF2-40B4-BE49-F238E27FC236}">
                <a16:creationId xmlns:a16="http://schemas.microsoft.com/office/drawing/2014/main" id="{6A3E094B-99B8-4C23-975E-F513132C64E9}"/>
              </a:ext>
            </a:extLst>
          </p:cNvPr>
          <p:cNvSpPr>
            <a:spLocks noGrp="1"/>
          </p:cNvSpPr>
          <p:nvPr>
            <p:ph sz="quarter" idx="19" hasCustomPrompt="1"/>
          </p:nvPr>
        </p:nvSpPr>
        <p:spPr>
          <a:xfrm>
            <a:off x="336000" y="5029925"/>
            <a:ext cx="3685087" cy="983843"/>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47" name="Espaço Reservado para Conteúdo 14">
            <a:extLst>
              <a:ext uri="{FF2B5EF4-FFF2-40B4-BE49-F238E27FC236}">
                <a16:creationId xmlns:a16="http://schemas.microsoft.com/office/drawing/2014/main" id="{D860E960-11CA-4272-9964-75E5AE26D1E5}"/>
              </a:ext>
            </a:extLst>
          </p:cNvPr>
          <p:cNvSpPr>
            <a:spLocks noGrp="1"/>
          </p:cNvSpPr>
          <p:nvPr>
            <p:ph sz="quarter" idx="25" hasCustomPrompt="1"/>
          </p:nvPr>
        </p:nvSpPr>
        <p:spPr>
          <a:xfrm>
            <a:off x="336000" y="4735310"/>
            <a:ext cx="368508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48" name="Espaço Reservado para Conteúdo 14">
            <a:extLst>
              <a:ext uri="{FF2B5EF4-FFF2-40B4-BE49-F238E27FC236}">
                <a16:creationId xmlns:a16="http://schemas.microsoft.com/office/drawing/2014/main" id="{DA54B840-534F-467E-BB75-F45BB972CB20}"/>
              </a:ext>
            </a:extLst>
          </p:cNvPr>
          <p:cNvSpPr>
            <a:spLocks noGrp="1"/>
          </p:cNvSpPr>
          <p:nvPr>
            <p:ph sz="quarter" idx="26" hasCustomPrompt="1"/>
          </p:nvPr>
        </p:nvSpPr>
        <p:spPr>
          <a:xfrm>
            <a:off x="4253456" y="5030967"/>
            <a:ext cx="3685087" cy="983843"/>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50" name="Espaço Reservado para Conteúdo 14">
            <a:extLst>
              <a:ext uri="{FF2B5EF4-FFF2-40B4-BE49-F238E27FC236}">
                <a16:creationId xmlns:a16="http://schemas.microsoft.com/office/drawing/2014/main" id="{7A60C311-B580-4F1F-AAAE-CDD78FA5F66D}"/>
              </a:ext>
            </a:extLst>
          </p:cNvPr>
          <p:cNvSpPr>
            <a:spLocks noGrp="1"/>
          </p:cNvSpPr>
          <p:nvPr>
            <p:ph sz="quarter" idx="27" hasCustomPrompt="1"/>
          </p:nvPr>
        </p:nvSpPr>
        <p:spPr>
          <a:xfrm>
            <a:off x="4253456" y="4736352"/>
            <a:ext cx="368508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51" name="Espaço Reservado para Conteúdo 14">
            <a:extLst>
              <a:ext uri="{FF2B5EF4-FFF2-40B4-BE49-F238E27FC236}">
                <a16:creationId xmlns:a16="http://schemas.microsoft.com/office/drawing/2014/main" id="{CDB0A697-A434-46B8-9C05-837C7C6A01A2}"/>
              </a:ext>
            </a:extLst>
          </p:cNvPr>
          <p:cNvSpPr>
            <a:spLocks noGrp="1"/>
          </p:cNvSpPr>
          <p:nvPr>
            <p:ph sz="quarter" idx="28" hasCustomPrompt="1"/>
          </p:nvPr>
        </p:nvSpPr>
        <p:spPr>
          <a:xfrm>
            <a:off x="8159750" y="5027157"/>
            <a:ext cx="3685087" cy="983843"/>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52" name="Espaço Reservado para Conteúdo 14">
            <a:extLst>
              <a:ext uri="{FF2B5EF4-FFF2-40B4-BE49-F238E27FC236}">
                <a16:creationId xmlns:a16="http://schemas.microsoft.com/office/drawing/2014/main" id="{3CA158A3-7402-4044-9690-CF3E3034B2E1}"/>
              </a:ext>
            </a:extLst>
          </p:cNvPr>
          <p:cNvSpPr>
            <a:spLocks noGrp="1"/>
          </p:cNvSpPr>
          <p:nvPr>
            <p:ph sz="quarter" idx="29" hasCustomPrompt="1"/>
          </p:nvPr>
        </p:nvSpPr>
        <p:spPr>
          <a:xfrm>
            <a:off x="8159750" y="4732542"/>
            <a:ext cx="3685087"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53" name="Espaço Reservado para Texto 6">
            <a:extLst>
              <a:ext uri="{FF2B5EF4-FFF2-40B4-BE49-F238E27FC236}">
                <a16:creationId xmlns:a16="http://schemas.microsoft.com/office/drawing/2014/main" id="{22DC738B-337E-4A8E-A703-43DF0B34FA0F}"/>
              </a:ext>
            </a:extLst>
          </p:cNvPr>
          <p:cNvSpPr>
            <a:spLocks noGrp="1"/>
          </p:cNvSpPr>
          <p:nvPr>
            <p:ph type="body" sz="quarter" idx="16" hasCustomPrompt="1"/>
          </p:nvPr>
        </p:nvSpPr>
        <p:spPr>
          <a:xfrm>
            <a:off x="336550" y="188913"/>
            <a:ext cx="8351838" cy="524010"/>
          </a:xfrm>
          <a:prstGeom prst="rect">
            <a:avLst/>
          </a:prstGeom>
        </p:spPr>
        <p:txBody>
          <a:bodyPr vert="horz" lIns="0" tIns="0" rIns="0" bIns="0" rtlCol="0" anchor="ctr">
            <a:noAutofit/>
          </a:bodyPr>
          <a:lstStyle>
            <a:lvl1pPr>
              <a:defRPr lang="pt-BR" sz="2400" b="0" dirty="0">
                <a:solidFill>
                  <a:schemeClr val="accent1"/>
                </a:solidFill>
                <a:latin typeface="Roboto" panose="02000000000000000000" pitchFamily="2" charset="0"/>
                <a:ea typeface="Roboto" panose="02000000000000000000" pitchFamily="2" charset="0"/>
                <a:cs typeface="Roboto" panose="02000000000000000000" pitchFamily="2" charset="0"/>
              </a:defRPr>
            </a:lvl1pPr>
          </a:lstStyle>
          <a:p>
            <a:pPr lvl="0">
              <a:lnSpc>
                <a:spcPct val="100000"/>
              </a:lnSpc>
              <a:spcBef>
                <a:spcPts val="0"/>
              </a:spcBef>
            </a:pPr>
            <a:r>
              <a:rPr lang="pt-BR" dirty="0"/>
              <a:t>Clique Para Editar o Texto Mestre</a:t>
            </a:r>
          </a:p>
        </p:txBody>
      </p:sp>
      <p:sp>
        <p:nvSpPr>
          <p:cNvPr id="56" name="Espaço Reservado para Texto 6">
            <a:extLst>
              <a:ext uri="{FF2B5EF4-FFF2-40B4-BE49-F238E27FC236}">
                <a16:creationId xmlns:a16="http://schemas.microsoft.com/office/drawing/2014/main" id="{28BE2B96-DDD6-4744-A34C-3D2BE7271C5C}"/>
              </a:ext>
            </a:extLst>
          </p:cNvPr>
          <p:cNvSpPr>
            <a:spLocks noGrp="1"/>
          </p:cNvSpPr>
          <p:nvPr>
            <p:ph type="body" sz="quarter" idx="17" hasCustomPrompt="1"/>
          </p:nvPr>
        </p:nvSpPr>
        <p:spPr>
          <a:xfrm>
            <a:off x="336001" y="775521"/>
            <a:ext cx="11518900" cy="384942"/>
          </a:xfrm>
          <a:prstGeom prst="rect">
            <a:avLst/>
          </a:prstGeom>
        </p:spPr>
        <p:txBody>
          <a:bodyPr vert="horz" lIns="0" tIns="45720" rIns="91440" bIns="45720" rtlCol="0" anchor="t">
            <a:noAutofit/>
          </a:bodyPr>
          <a:lstStyle>
            <a:lvl1pPr>
              <a:defRPr lang="pt-BR" sz="20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15" name="Date Placeholder 1">
            <a:extLst>
              <a:ext uri="{FF2B5EF4-FFF2-40B4-BE49-F238E27FC236}">
                <a16:creationId xmlns:a16="http://schemas.microsoft.com/office/drawing/2014/main" id="{F473DC8A-AE82-48E2-B130-E6602BBA124A}"/>
              </a:ext>
            </a:extLst>
          </p:cNvPr>
          <p:cNvSpPr>
            <a:spLocks noGrp="1"/>
          </p:cNvSpPr>
          <p:nvPr>
            <p:ph type="dt" sz="half" idx="2"/>
          </p:nvPr>
        </p:nvSpPr>
        <p:spPr>
          <a:xfrm>
            <a:off x="8723310" y="305162"/>
            <a:ext cx="3132139" cy="210546"/>
          </a:xfrm>
          <a:prstGeom prst="rect">
            <a:avLst/>
          </a:prstGeom>
        </p:spPr>
        <p:txBody>
          <a:bodyPr vert="horz" lIns="0" tIns="0" rIns="0" bIns="0" rtlCol="0" anchor="ctr"/>
          <a:lstStyle>
            <a:lvl1pPr algn="r">
              <a:defRPr sz="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fld id="{A6844A8F-C80F-444C-AD01-359786A22A4E}" type="datetime4">
              <a:rPr lang="pt-BR" smtClean="0"/>
              <a:pPr/>
              <a:t>1 de setembro de 2025</a:t>
            </a:fld>
            <a:endParaRPr lang="en-US" dirty="0"/>
          </a:p>
        </p:txBody>
      </p:sp>
    </p:spTree>
    <p:extLst>
      <p:ext uri="{BB962C8B-B14F-4D97-AF65-F5344CB8AC3E}">
        <p14:creationId xmlns:p14="http://schemas.microsoft.com/office/powerpoint/2010/main" val="1779432440"/>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Espaços Report">
    <p:bg>
      <p:bgPr>
        <a:solidFill>
          <a:schemeClr val="bg1"/>
        </a:solidFill>
        <a:effectLst/>
      </p:bgPr>
    </p:bg>
    <p:spTree>
      <p:nvGrpSpPr>
        <p:cNvPr id="1" name=""/>
        <p:cNvGrpSpPr/>
        <p:nvPr/>
      </p:nvGrpSpPr>
      <p:grpSpPr>
        <a:xfrm>
          <a:off x="0" y="0"/>
          <a:ext cx="0" cy="0"/>
          <a:chOff x="0" y="0"/>
          <a:chExt cx="0" cy="0"/>
        </a:xfrm>
      </p:grpSpPr>
      <p:sp>
        <p:nvSpPr>
          <p:cNvPr id="49" name="Do not remove" hidden="1">
            <a:extLst>
              <a:ext uri="{FF2B5EF4-FFF2-40B4-BE49-F238E27FC236}">
                <a16:creationId xmlns:a16="http://schemas.microsoft.com/office/drawing/2014/main" id="{3AE5CB97-7DD5-4F37-94F8-D7A98741A96B}"/>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0" name="Espaço Reservado para Texto 6">
            <a:extLst>
              <a:ext uri="{FF2B5EF4-FFF2-40B4-BE49-F238E27FC236}">
                <a16:creationId xmlns:a16="http://schemas.microsoft.com/office/drawing/2014/main" id="{B61E3CB8-CA0E-430F-BDEE-1BEC3B922BD8}"/>
              </a:ext>
            </a:extLst>
          </p:cNvPr>
          <p:cNvSpPr>
            <a:spLocks noGrp="1"/>
          </p:cNvSpPr>
          <p:nvPr>
            <p:ph type="body" sz="quarter" idx="17" hasCustomPrompt="1"/>
          </p:nvPr>
        </p:nvSpPr>
        <p:spPr>
          <a:xfrm>
            <a:off x="336001" y="775521"/>
            <a:ext cx="11518900" cy="384942"/>
          </a:xfrm>
          <a:prstGeom prst="rect">
            <a:avLst/>
          </a:prstGeom>
        </p:spPr>
        <p:txBody>
          <a:bodyPr vert="horz" lIns="0" tIns="45720" rIns="91440" bIns="45720" rtlCol="0" anchor="t">
            <a:noAutofit/>
          </a:bodyPr>
          <a:lstStyle>
            <a:lvl1pPr>
              <a:defRPr lang="pt-BR" sz="20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17" name="Espaço Reservado para Conteúdo 14">
            <a:extLst>
              <a:ext uri="{FF2B5EF4-FFF2-40B4-BE49-F238E27FC236}">
                <a16:creationId xmlns:a16="http://schemas.microsoft.com/office/drawing/2014/main" id="{1A0E7759-F94A-4604-94D3-8330DB779166}"/>
              </a:ext>
            </a:extLst>
          </p:cNvPr>
          <p:cNvSpPr>
            <a:spLocks noGrp="1"/>
          </p:cNvSpPr>
          <p:nvPr>
            <p:ph sz="quarter" idx="20" hasCustomPrompt="1"/>
          </p:nvPr>
        </p:nvSpPr>
        <p:spPr>
          <a:xfrm>
            <a:off x="336000" y="1228251"/>
            <a:ext cx="5568696" cy="4782749"/>
          </a:xfrm>
          <a:prstGeom prst="rect">
            <a:avLst/>
          </a:prstGeom>
        </p:spPr>
        <p:txBody>
          <a:bodyPr lIns="0">
            <a:noAutofit/>
          </a:bodyPr>
          <a:lstStyle>
            <a:lvl1pPr marL="0" indent="0" algn="just">
              <a:lnSpc>
                <a:spcPct val="125000"/>
              </a:lnSpc>
              <a:spcBef>
                <a:spcPts val="60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53" name="Espaço Reservado para Texto 6">
            <a:extLst>
              <a:ext uri="{FF2B5EF4-FFF2-40B4-BE49-F238E27FC236}">
                <a16:creationId xmlns:a16="http://schemas.microsoft.com/office/drawing/2014/main" id="{22DC738B-337E-4A8E-A703-43DF0B34FA0F}"/>
              </a:ext>
            </a:extLst>
          </p:cNvPr>
          <p:cNvSpPr>
            <a:spLocks noGrp="1"/>
          </p:cNvSpPr>
          <p:nvPr>
            <p:ph type="body" sz="quarter" idx="16" hasCustomPrompt="1"/>
          </p:nvPr>
        </p:nvSpPr>
        <p:spPr>
          <a:xfrm>
            <a:off x="336551" y="188913"/>
            <a:ext cx="8351837" cy="524010"/>
          </a:xfrm>
          <a:prstGeom prst="rect">
            <a:avLst/>
          </a:prstGeom>
        </p:spPr>
        <p:txBody>
          <a:bodyPr vert="horz" lIns="0" tIns="0" rIns="0" bIns="0" rtlCol="0" anchor="ctr">
            <a:noAutofit/>
          </a:bodyPr>
          <a:lstStyle>
            <a:lvl1pPr>
              <a:defRPr lang="pt-BR" sz="2400" b="0" dirty="0">
                <a:solidFill>
                  <a:schemeClr val="accent1"/>
                </a:solidFill>
                <a:latin typeface="Roboto" panose="02000000000000000000" pitchFamily="2" charset="0"/>
                <a:ea typeface="Roboto" panose="02000000000000000000" pitchFamily="2" charset="0"/>
                <a:cs typeface="Roboto" panose="02000000000000000000" pitchFamily="2" charset="0"/>
              </a:defRPr>
            </a:lvl1pPr>
          </a:lstStyle>
          <a:p>
            <a:pPr lvl="0">
              <a:lnSpc>
                <a:spcPct val="100000"/>
              </a:lnSpc>
              <a:spcBef>
                <a:spcPts val="0"/>
              </a:spcBef>
            </a:pPr>
            <a:r>
              <a:rPr lang="pt-BR" dirty="0"/>
              <a:t>Clique Para Editar o Texto Mestre</a:t>
            </a:r>
          </a:p>
        </p:txBody>
      </p:sp>
      <p:sp>
        <p:nvSpPr>
          <p:cNvPr id="14" name="Espaço Reservado para Conteúdo 14">
            <a:extLst>
              <a:ext uri="{FF2B5EF4-FFF2-40B4-BE49-F238E27FC236}">
                <a16:creationId xmlns:a16="http://schemas.microsoft.com/office/drawing/2014/main" id="{4EB3D6F6-B254-4AE2-9BAC-DE45A3E95D6B}"/>
              </a:ext>
            </a:extLst>
          </p:cNvPr>
          <p:cNvSpPr>
            <a:spLocks noGrp="1"/>
          </p:cNvSpPr>
          <p:nvPr>
            <p:ph sz="quarter" idx="22" hasCustomPrompt="1"/>
          </p:nvPr>
        </p:nvSpPr>
        <p:spPr>
          <a:xfrm>
            <a:off x="6285399" y="1566343"/>
            <a:ext cx="5569501" cy="2001600"/>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18" name="Espaço Reservado para Conteúdo 14">
            <a:extLst>
              <a:ext uri="{FF2B5EF4-FFF2-40B4-BE49-F238E27FC236}">
                <a16:creationId xmlns:a16="http://schemas.microsoft.com/office/drawing/2014/main" id="{0C7596C4-260D-4D9D-8C63-2C3D53BDA319}"/>
              </a:ext>
            </a:extLst>
          </p:cNvPr>
          <p:cNvSpPr>
            <a:spLocks noGrp="1"/>
          </p:cNvSpPr>
          <p:nvPr>
            <p:ph sz="quarter" idx="23" hasCustomPrompt="1"/>
          </p:nvPr>
        </p:nvSpPr>
        <p:spPr>
          <a:xfrm>
            <a:off x="6285399" y="1272613"/>
            <a:ext cx="5569501" cy="246221"/>
          </a:xfrm>
          <a:prstGeom prst="rect">
            <a:avLst/>
          </a:prstGeom>
          <a:solidFill>
            <a:schemeClr val="bg1"/>
          </a:solidFill>
          <a:effectLst>
            <a:outerShdw dist="12700" dir="5400000" algn="ctr" rotWithShape="0">
              <a:schemeClr val="tx2">
                <a:alpha val="70000"/>
              </a:schemeClr>
            </a:outerShdw>
          </a:effectLst>
        </p:spPr>
        <p:txBody>
          <a:bodyPr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1" name="Espaço Reservado para Conteúdo 14">
            <a:extLst>
              <a:ext uri="{FF2B5EF4-FFF2-40B4-BE49-F238E27FC236}">
                <a16:creationId xmlns:a16="http://schemas.microsoft.com/office/drawing/2014/main" id="{542F0146-D120-4806-B00C-859B8103EA5B}"/>
              </a:ext>
            </a:extLst>
          </p:cNvPr>
          <p:cNvSpPr>
            <a:spLocks noGrp="1"/>
          </p:cNvSpPr>
          <p:nvPr>
            <p:ph sz="quarter" idx="25" hasCustomPrompt="1"/>
          </p:nvPr>
        </p:nvSpPr>
        <p:spPr>
          <a:xfrm>
            <a:off x="6285399" y="4021545"/>
            <a:ext cx="5569501" cy="2001600"/>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22" name="Espaço Reservado para Conteúdo 14">
            <a:extLst>
              <a:ext uri="{FF2B5EF4-FFF2-40B4-BE49-F238E27FC236}">
                <a16:creationId xmlns:a16="http://schemas.microsoft.com/office/drawing/2014/main" id="{94B8FBD9-D820-4661-8AD5-6437DDFB63D5}"/>
              </a:ext>
            </a:extLst>
          </p:cNvPr>
          <p:cNvSpPr>
            <a:spLocks noGrp="1"/>
          </p:cNvSpPr>
          <p:nvPr>
            <p:ph sz="quarter" idx="26" hasCustomPrompt="1"/>
          </p:nvPr>
        </p:nvSpPr>
        <p:spPr>
          <a:xfrm>
            <a:off x="6285399" y="3726930"/>
            <a:ext cx="5569501" cy="246221"/>
          </a:xfrm>
          <a:prstGeom prst="rect">
            <a:avLst/>
          </a:prstGeom>
          <a:solidFill>
            <a:schemeClr val="bg1"/>
          </a:solidFill>
          <a:effectLst>
            <a:outerShdw dist="12700" dir="5400000" algn="ctr" rotWithShape="0">
              <a:schemeClr val="tx2">
                <a:alpha val="70000"/>
              </a:schemeClr>
            </a:outerShdw>
          </a:effectLst>
        </p:spPr>
        <p:txBody>
          <a:bodyPr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6" name="Text Placeholder 21">
            <a:extLst>
              <a:ext uri="{FF2B5EF4-FFF2-40B4-BE49-F238E27FC236}">
                <a16:creationId xmlns:a16="http://schemas.microsoft.com/office/drawing/2014/main" id="{E4891640-76E7-4FFE-B311-BCBAC3A210DF}"/>
              </a:ext>
            </a:extLst>
          </p:cNvPr>
          <p:cNvSpPr>
            <a:spLocks noGrp="1"/>
          </p:cNvSpPr>
          <p:nvPr>
            <p:ph type="body" sz="quarter" idx="18" hasCustomPrompt="1"/>
          </p:nvPr>
        </p:nvSpPr>
        <p:spPr>
          <a:xfrm>
            <a:off x="788194" y="6300619"/>
            <a:ext cx="9901004" cy="357357"/>
          </a:xfrm>
          <a:prstGeom prst="rect">
            <a:avLst/>
          </a:prstGeom>
        </p:spPr>
        <p:txBody>
          <a:bodyPr vert="horz" lIns="0" tIns="0" rIns="0" bIns="0" rtlCol="0" anchor="ctr" anchorCtr="0">
            <a:noAutofit/>
          </a:bodyPr>
          <a:lstStyle>
            <a:lvl1pPr>
              <a:lnSpc>
                <a:spcPct val="100000"/>
              </a:lnSpc>
              <a:spcBef>
                <a:spcPts val="0"/>
              </a:spcBef>
              <a:defRPr lang="pt-BR" sz="700" b="0" noProof="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noProof="0" dirty="0"/>
              <a:t>Fonte:  XXX, XXX, XXX | Notas: (1) XXX; (2) XXX; (3) XXX</a:t>
            </a:r>
          </a:p>
        </p:txBody>
      </p:sp>
      <p:sp>
        <p:nvSpPr>
          <p:cNvPr id="12" name="Date Placeholder 1">
            <a:extLst>
              <a:ext uri="{FF2B5EF4-FFF2-40B4-BE49-F238E27FC236}">
                <a16:creationId xmlns:a16="http://schemas.microsoft.com/office/drawing/2014/main" id="{37F33249-415A-4B31-84C5-24B0A78BF730}"/>
              </a:ext>
            </a:extLst>
          </p:cNvPr>
          <p:cNvSpPr>
            <a:spLocks noGrp="1"/>
          </p:cNvSpPr>
          <p:nvPr>
            <p:ph type="dt" sz="half" idx="2"/>
          </p:nvPr>
        </p:nvSpPr>
        <p:spPr>
          <a:xfrm>
            <a:off x="8723310" y="305162"/>
            <a:ext cx="3132139" cy="210546"/>
          </a:xfrm>
          <a:prstGeom prst="rect">
            <a:avLst/>
          </a:prstGeom>
        </p:spPr>
        <p:txBody>
          <a:bodyPr vert="horz" lIns="0" tIns="0" rIns="0" bIns="0" rtlCol="0" anchor="ctr"/>
          <a:lstStyle>
            <a:lvl1pPr algn="r">
              <a:defRPr sz="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fld id="{E546736A-F3E9-4525-A2B9-3429C623DAE3}" type="datetime4">
              <a:rPr lang="pt-BR" smtClean="0"/>
              <a:pPr/>
              <a:t>1 de setembro de 2025</a:t>
            </a:fld>
            <a:endParaRPr lang="en-US" dirty="0"/>
          </a:p>
        </p:txBody>
      </p:sp>
    </p:spTree>
    <p:extLst>
      <p:ext uri="{BB962C8B-B14F-4D97-AF65-F5344CB8AC3E}">
        <p14:creationId xmlns:p14="http://schemas.microsoft.com/office/powerpoint/2010/main" val="1695422687"/>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Espaços v2 Report">
    <p:bg>
      <p:bgPr>
        <a:solidFill>
          <a:schemeClr val="bg1"/>
        </a:solidFill>
        <a:effectLst/>
      </p:bgPr>
    </p:bg>
    <p:spTree>
      <p:nvGrpSpPr>
        <p:cNvPr id="1" name=""/>
        <p:cNvGrpSpPr/>
        <p:nvPr/>
      </p:nvGrpSpPr>
      <p:grpSpPr>
        <a:xfrm>
          <a:off x="0" y="0"/>
          <a:ext cx="0" cy="0"/>
          <a:chOff x="0" y="0"/>
          <a:chExt cx="0" cy="0"/>
        </a:xfrm>
      </p:grpSpPr>
      <p:sp>
        <p:nvSpPr>
          <p:cNvPr id="49" name="Do not remove" hidden="1">
            <a:extLst>
              <a:ext uri="{FF2B5EF4-FFF2-40B4-BE49-F238E27FC236}">
                <a16:creationId xmlns:a16="http://schemas.microsoft.com/office/drawing/2014/main" id="{3AE5CB97-7DD5-4F37-94F8-D7A98741A96B}"/>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0" name="Espaço Reservado para Texto 6">
            <a:extLst>
              <a:ext uri="{FF2B5EF4-FFF2-40B4-BE49-F238E27FC236}">
                <a16:creationId xmlns:a16="http://schemas.microsoft.com/office/drawing/2014/main" id="{B61E3CB8-CA0E-430F-BDEE-1BEC3B922BD8}"/>
              </a:ext>
            </a:extLst>
          </p:cNvPr>
          <p:cNvSpPr>
            <a:spLocks noGrp="1"/>
          </p:cNvSpPr>
          <p:nvPr>
            <p:ph type="body" sz="quarter" idx="17" hasCustomPrompt="1"/>
          </p:nvPr>
        </p:nvSpPr>
        <p:spPr>
          <a:xfrm>
            <a:off x="336001" y="775521"/>
            <a:ext cx="11518900" cy="384942"/>
          </a:xfrm>
          <a:prstGeom prst="rect">
            <a:avLst/>
          </a:prstGeom>
        </p:spPr>
        <p:txBody>
          <a:bodyPr vert="horz" lIns="0" tIns="45720" rIns="91440" bIns="45720" rtlCol="0" anchor="t">
            <a:noAutofit/>
          </a:bodyPr>
          <a:lstStyle>
            <a:lvl1pPr>
              <a:defRPr lang="pt-BR" sz="20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17" name="Espaço Reservado para Conteúdo 14">
            <a:extLst>
              <a:ext uri="{FF2B5EF4-FFF2-40B4-BE49-F238E27FC236}">
                <a16:creationId xmlns:a16="http://schemas.microsoft.com/office/drawing/2014/main" id="{1A0E7759-F94A-4604-94D3-8330DB779166}"/>
              </a:ext>
            </a:extLst>
          </p:cNvPr>
          <p:cNvSpPr>
            <a:spLocks noGrp="1"/>
          </p:cNvSpPr>
          <p:nvPr>
            <p:ph sz="quarter" idx="20" hasCustomPrompt="1"/>
          </p:nvPr>
        </p:nvSpPr>
        <p:spPr>
          <a:xfrm>
            <a:off x="336000" y="1228251"/>
            <a:ext cx="5568696" cy="4782749"/>
          </a:xfrm>
          <a:prstGeom prst="rect">
            <a:avLst/>
          </a:prstGeom>
        </p:spPr>
        <p:txBody>
          <a:bodyPr lIns="0">
            <a:noAutofit/>
          </a:bodyPr>
          <a:lstStyle>
            <a:lvl1pPr marL="0" indent="0" algn="just">
              <a:lnSpc>
                <a:spcPct val="125000"/>
              </a:lnSpc>
              <a:spcBef>
                <a:spcPts val="60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51" name="Espaço Reservado para Conteúdo 14">
            <a:extLst>
              <a:ext uri="{FF2B5EF4-FFF2-40B4-BE49-F238E27FC236}">
                <a16:creationId xmlns:a16="http://schemas.microsoft.com/office/drawing/2014/main" id="{CDB0A697-A434-46B8-9C05-837C7C6A01A2}"/>
              </a:ext>
            </a:extLst>
          </p:cNvPr>
          <p:cNvSpPr>
            <a:spLocks noGrp="1"/>
          </p:cNvSpPr>
          <p:nvPr>
            <p:ph sz="quarter" idx="28" hasCustomPrompt="1"/>
          </p:nvPr>
        </p:nvSpPr>
        <p:spPr>
          <a:xfrm>
            <a:off x="6290504" y="4773157"/>
            <a:ext cx="5554334" cy="1240293"/>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52" name="Espaço Reservado para Conteúdo 14">
            <a:extLst>
              <a:ext uri="{FF2B5EF4-FFF2-40B4-BE49-F238E27FC236}">
                <a16:creationId xmlns:a16="http://schemas.microsoft.com/office/drawing/2014/main" id="{3CA158A3-7402-4044-9690-CF3E3034B2E1}"/>
              </a:ext>
            </a:extLst>
          </p:cNvPr>
          <p:cNvSpPr>
            <a:spLocks noGrp="1"/>
          </p:cNvSpPr>
          <p:nvPr>
            <p:ph sz="quarter" idx="29" hasCustomPrompt="1"/>
          </p:nvPr>
        </p:nvSpPr>
        <p:spPr>
          <a:xfrm>
            <a:off x="6290504" y="4478542"/>
            <a:ext cx="5554334"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53" name="Espaço Reservado para Texto 6">
            <a:extLst>
              <a:ext uri="{FF2B5EF4-FFF2-40B4-BE49-F238E27FC236}">
                <a16:creationId xmlns:a16="http://schemas.microsoft.com/office/drawing/2014/main" id="{22DC738B-337E-4A8E-A703-43DF0B34FA0F}"/>
              </a:ext>
            </a:extLst>
          </p:cNvPr>
          <p:cNvSpPr>
            <a:spLocks noGrp="1"/>
          </p:cNvSpPr>
          <p:nvPr>
            <p:ph type="body" sz="quarter" idx="16" hasCustomPrompt="1"/>
          </p:nvPr>
        </p:nvSpPr>
        <p:spPr>
          <a:xfrm>
            <a:off x="336551" y="188913"/>
            <a:ext cx="8351837" cy="524010"/>
          </a:xfrm>
          <a:prstGeom prst="rect">
            <a:avLst/>
          </a:prstGeom>
        </p:spPr>
        <p:txBody>
          <a:bodyPr vert="horz" lIns="0" tIns="0" rIns="0" bIns="0" rtlCol="0" anchor="ctr">
            <a:noAutofit/>
          </a:bodyPr>
          <a:lstStyle>
            <a:lvl1pPr>
              <a:defRPr lang="pt-BR" sz="2400" b="0" dirty="0">
                <a:solidFill>
                  <a:schemeClr val="accent1"/>
                </a:solidFill>
                <a:latin typeface="Roboto" panose="02000000000000000000" pitchFamily="2" charset="0"/>
                <a:ea typeface="Roboto" panose="02000000000000000000" pitchFamily="2" charset="0"/>
                <a:cs typeface="Roboto" panose="02000000000000000000" pitchFamily="2" charset="0"/>
              </a:defRPr>
            </a:lvl1pPr>
          </a:lstStyle>
          <a:p>
            <a:pPr lvl="0">
              <a:lnSpc>
                <a:spcPct val="100000"/>
              </a:lnSpc>
              <a:spcBef>
                <a:spcPts val="0"/>
              </a:spcBef>
            </a:pPr>
            <a:r>
              <a:rPr lang="pt-BR" dirty="0"/>
              <a:t>Clique Para Editar o Texto Mestre</a:t>
            </a:r>
          </a:p>
        </p:txBody>
      </p:sp>
      <p:sp>
        <p:nvSpPr>
          <p:cNvPr id="15" name="Espaço Reservado para Conteúdo 14">
            <a:extLst>
              <a:ext uri="{FF2B5EF4-FFF2-40B4-BE49-F238E27FC236}">
                <a16:creationId xmlns:a16="http://schemas.microsoft.com/office/drawing/2014/main" id="{E5C3F521-2998-4F8A-A223-45CE05423CF9}"/>
              </a:ext>
            </a:extLst>
          </p:cNvPr>
          <p:cNvSpPr>
            <a:spLocks noGrp="1"/>
          </p:cNvSpPr>
          <p:nvPr>
            <p:ph sz="quarter" idx="22" hasCustomPrompt="1"/>
          </p:nvPr>
        </p:nvSpPr>
        <p:spPr>
          <a:xfrm>
            <a:off x="6285399" y="1492737"/>
            <a:ext cx="5569501" cy="1240293"/>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16" name="Espaço Reservado para Conteúdo 14">
            <a:extLst>
              <a:ext uri="{FF2B5EF4-FFF2-40B4-BE49-F238E27FC236}">
                <a16:creationId xmlns:a16="http://schemas.microsoft.com/office/drawing/2014/main" id="{94AE31AB-5402-4B8F-9175-9B8D55538922}"/>
              </a:ext>
            </a:extLst>
          </p:cNvPr>
          <p:cNvSpPr>
            <a:spLocks noGrp="1"/>
          </p:cNvSpPr>
          <p:nvPr>
            <p:ph sz="quarter" idx="23" hasCustomPrompt="1"/>
          </p:nvPr>
        </p:nvSpPr>
        <p:spPr>
          <a:xfrm>
            <a:off x="6285399" y="1274418"/>
            <a:ext cx="556950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19" name="Espaço Reservado para Conteúdo 14">
            <a:extLst>
              <a:ext uri="{FF2B5EF4-FFF2-40B4-BE49-F238E27FC236}">
                <a16:creationId xmlns:a16="http://schemas.microsoft.com/office/drawing/2014/main" id="{75BFA78A-95F5-435B-B355-A1CBF5472D77}"/>
              </a:ext>
            </a:extLst>
          </p:cNvPr>
          <p:cNvSpPr>
            <a:spLocks noGrp="1"/>
          </p:cNvSpPr>
          <p:nvPr>
            <p:ph sz="quarter" idx="30" hasCustomPrompt="1"/>
          </p:nvPr>
        </p:nvSpPr>
        <p:spPr>
          <a:xfrm>
            <a:off x="6285949" y="3113849"/>
            <a:ext cx="5569501" cy="1240293"/>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0" name="Espaço Reservado para Conteúdo 14">
            <a:extLst>
              <a:ext uri="{FF2B5EF4-FFF2-40B4-BE49-F238E27FC236}">
                <a16:creationId xmlns:a16="http://schemas.microsoft.com/office/drawing/2014/main" id="{92AC0E8D-9F19-48D7-A5DF-FFF5AA351F2B}"/>
              </a:ext>
            </a:extLst>
          </p:cNvPr>
          <p:cNvSpPr>
            <a:spLocks noGrp="1"/>
          </p:cNvSpPr>
          <p:nvPr>
            <p:ph sz="quarter" idx="31" hasCustomPrompt="1"/>
          </p:nvPr>
        </p:nvSpPr>
        <p:spPr>
          <a:xfrm>
            <a:off x="6285949" y="2895530"/>
            <a:ext cx="556950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7" name="Text Placeholder 21">
            <a:extLst>
              <a:ext uri="{FF2B5EF4-FFF2-40B4-BE49-F238E27FC236}">
                <a16:creationId xmlns:a16="http://schemas.microsoft.com/office/drawing/2014/main" id="{7D8A28A4-1232-4D47-9F24-59E1826D15C6}"/>
              </a:ext>
            </a:extLst>
          </p:cNvPr>
          <p:cNvSpPr>
            <a:spLocks noGrp="1"/>
          </p:cNvSpPr>
          <p:nvPr>
            <p:ph type="body" sz="quarter" idx="18" hasCustomPrompt="1"/>
          </p:nvPr>
        </p:nvSpPr>
        <p:spPr>
          <a:xfrm>
            <a:off x="788194" y="6300619"/>
            <a:ext cx="9901004" cy="357357"/>
          </a:xfrm>
          <a:prstGeom prst="rect">
            <a:avLst/>
          </a:prstGeom>
        </p:spPr>
        <p:txBody>
          <a:bodyPr vert="horz" lIns="0" tIns="0" rIns="0" bIns="0" rtlCol="0" anchor="ctr" anchorCtr="0">
            <a:noAutofit/>
          </a:bodyPr>
          <a:lstStyle>
            <a:lvl1pPr>
              <a:lnSpc>
                <a:spcPct val="100000"/>
              </a:lnSpc>
              <a:spcBef>
                <a:spcPts val="0"/>
              </a:spcBef>
              <a:defRPr lang="pt-BR" sz="700" b="0" noProof="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noProof="0" dirty="0"/>
              <a:t>Fonte:  XXX, XXX, XXX | Notas: (1) XXX; (2) XXX; (3) XXX</a:t>
            </a:r>
          </a:p>
        </p:txBody>
      </p:sp>
      <p:sp>
        <p:nvSpPr>
          <p:cNvPr id="14" name="Date Placeholder 1">
            <a:extLst>
              <a:ext uri="{FF2B5EF4-FFF2-40B4-BE49-F238E27FC236}">
                <a16:creationId xmlns:a16="http://schemas.microsoft.com/office/drawing/2014/main" id="{F9DDECE9-9778-4238-8210-522DE4D8EC46}"/>
              </a:ext>
            </a:extLst>
          </p:cNvPr>
          <p:cNvSpPr>
            <a:spLocks noGrp="1"/>
          </p:cNvSpPr>
          <p:nvPr>
            <p:ph type="dt" sz="half" idx="2"/>
          </p:nvPr>
        </p:nvSpPr>
        <p:spPr>
          <a:xfrm>
            <a:off x="8723310" y="305162"/>
            <a:ext cx="3132139" cy="210546"/>
          </a:xfrm>
          <a:prstGeom prst="rect">
            <a:avLst/>
          </a:prstGeom>
        </p:spPr>
        <p:txBody>
          <a:bodyPr vert="horz" lIns="0" tIns="0" rIns="0" bIns="0" rtlCol="0" anchor="ctr"/>
          <a:lstStyle>
            <a:lvl1pPr algn="r">
              <a:defRPr sz="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fld id="{7919C1BB-AAC0-4B5F-9616-70B2766A3DB9}" type="datetime4">
              <a:rPr lang="pt-BR" smtClean="0"/>
              <a:pPr/>
              <a:t>1 de setembro de 2025</a:t>
            </a:fld>
            <a:endParaRPr lang="en-US" dirty="0"/>
          </a:p>
        </p:txBody>
      </p:sp>
    </p:spTree>
    <p:extLst>
      <p:ext uri="{BB962C8B-B14F-4D97-AF65-F5344CB8AC3E}">
        <p14:creationId xmlns:p14="http://schemas.microsoft.com/office/powerpoint/2010/main" val="436140810"/>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Espaços Report">
    <p:bg>
      <p:bgPr>
        <a:solidFill>
          <a:schemeClr val="bg1"/>
        </a:solidFill>
        <a:effectLst/>
      </p:bgPr>
    </p:bg>
    <p:spTree>
      <p:nvGrpSpPr>
        <p:cNvPr id="1" name=""/>
        <p:cNvGrpSpPr/>
        <p:nvPr/>
      </p:nvGrpSpPr>
      <p:grpSpPr>
        <a:xfrm>
          <a:off x="0" y="0"/>
          <a:ext cx="0" cy="0"/>
          <a:chOff x="0" y="0"/>
          <a:chExt cx="0" cy="0"/>
        </a:xfrm>
      </p:grpSpPr>
      <p:sp>
        <p:nvSpPr>
          <p:cNvPr id="49" name="Do not remove" hidden="1">
            <a:extLst>
              <a:ext uri="{FF2B5EF4-FFF2-40B4-BE49-F238E27FC236}">
                <a16:creationId xmlns:a16="http://schemas.microsoft.com/office/drawing/2014/main" id="{3AE5CB97-7DD5-4F37-94F8-D7A98741A96B}"/>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0" name="Espaço Reservado para Texto 6">
            <a:extLst>
              <a:ext uri="{FF2B5EF4-FFF2-40B4-BE49-F238E27FC236}">
                <a16:creationId xmlns:a16="http://schemas.microsoft.com/office/drawing/2014/main" id="{B61E3CB8-CA0E-430F-BDEE-1BEC3B922BD8}"/>
              </a:ext>
            </a:extLst>
          </p:cNvPr>
          <p:cNvSpPr>
            <a:spLocks noGrp="1"/>
          </p:cNvSpPr>
          <p:nvPr>
            <p:ph type="body" sz="quarter" idx="17" hasCustomPrompt="1"/>
          </p:nvPr>
        </p:nvSpPr>
        <p:spPr>
          <a:xfrm>
            <a:off x="336001" y="775521"/>
            <a:ext cx="11518900" cy="384942"/>
          </a:xfrm>
          <a:prstGeom prst="rect">
            <a:avLst/>
          </a:prstGeom>
        </p:spPr>
        <p:txBody>
          <a:bodyPr vert="horz" lIns="0" tIns="45720" rIns="91440" bIns="45720" rtlCol="0" anchor="t">
            <a:noAutofit/>
          </a:bodyPr>
          <a:lstStyle>
            <a:lvl1pPr>
              <a:defRPr lang="pt-BR" sz="20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17" name="Espaço Reservado para Conteúdo 14">
            <a:extLst>
              <a:ext uri="{FF2B5EF4-FFF2-40B4-BE49-F238E27FC236}">
                <a16:creationId xmlns:a16="http://schemas.microsoft.com/office/drawing/2014/main" id="{1A0E7759-F94A-4604-94D3-8330DB779166}"/>
              </a:ext>
            </a:extLst>
          </p:cNvPr>
          <p:cNvSpPr>
            <a:spLocks noGrp="1"/>
          </p:cNvSpPr>
          <p:nvPr>
            <p:ph sz="quarter" idx="20" hasCustomPrompt="1"/>
          </p:nvPr>
        </p:nvSpPr>
        <p:spPr>
          <a:xfrm>
            <a:off x="336000" y="1228251"/>
            <a:ext cx="5568696" cy="4782749"/>
          </a:xfrm>
          <a:prstGeom prst="rect">
            <a:avLst/>
          </a:prstGeom>
        </p:spPr>
        <p:txBody>
          <a:bodyPr lIns="0">
            <a:noAutofit/>
          </a:bodyPr>
          <a:lstStyle>
            <a:lvl1pPr marL="0" indent="0" algn="just">
              <a:lnSpc>
                <a:spcPct val="125000"/>
              </a:lnSpc>
              <a:spcBef>
                <a:spcPts val="600"/>
              </a:spcBef>
              <a:buFont typeface="Arial" panose="020B0604020202020204" pitchFamily="34" charset="0"/>
              <a:buNone/>
              <a:defRPr sz="1000" b="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51" name="Espaço Reservado para Conteúdo 14">
            <a:extLst>
              <a:ext uri="{FF2B5EF4-FFF2-40B4-BE49-F238E27FC236}">
                <a16:creationId xmlns:a16="http://schemas.microsoft.com/office/drawing/2014/main" id="{CDB0A697-A434-46B8-9C05-837C7C6A01A2}"/>
              </a:ext>
            </a:extLst>
          </p:cNvPr>
          <p:cNvSpPr>
            <a:spLocks noGrp="1"/>
          </p:cNvSpPr>
          <p:nvPr>
            <p:ph sz="quarter" idx="28" hasCustomPrompt="1"/>
          </p:nvPr>
        </p:nvSpPr>
        <p:spPr>
          <a:xfrm>
            <a:off x="6290504" y="3928608"/>
            <a:ext cx="5554334" cy="856592"/>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52" name="Espaço Reservado para Conteúdo 14">
            <a:extLst>
              <a:ext uri="{FF2B5EF4-FFF2-40B4-BE49-F238E27FC236}">
                <a16:creationId xmlns:a16="http://schemas.microsoft.com/office/drawing/2014/main" id="{3CA158A3-7402-4044-9690-CF3E3034B2E1}"/>
              </a:ext>
            </a:extLst>
          </p:cNvPr>
          <p:cNvSpPr>
            <a:spLocks noGrp="1"/>
          </p:cNvSpPr>
          <p:nvPr>
            <p:ph sz="quarter" idx="29" hasCustomPrompt="1"/>
          </p:nvPr>
        </p:nvSpPr>
        <p:spPr>
          <a:xfrm>
            <a:off x="6290504" y="3633992"/>
            <a:ext cx="5554334"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53" name="Espaço Reservado para Texto 6">
            <a:extLst>
              <a:ext uri="{FF2B5EF4-FFF2-40B4-BE49-F238E27FC236}">
                <a16:creationId xmlns:a16="http://schemas.microsoft.com/office/drawing/2014/main" id="{22DC738B-337E-4A8E-A703-43DF0B34FA0F}"/>
              </a:ext>
            </a:extLst>
          </p:cNvPr>
          <p:cNvSpPr>
            <a:spLocks noGrp="1"/>
          </p:cNvSpPr>
          <p:nvPr>
            <p:ph type="body" sz="quarter" idx="16" hasCustomPrompt="1"/>
          </p:nvPr>
        </p:nvSpPr>
        <p:spPr>
          <a:xfrm>
            <a:off x="336551" y="188913"/>
            <a:ext cx="8351837" cy="524010"/>
          </a:xfrm>
          <a:prstGeom prst="rect">
            <a:avLst/>
          </a:prstGeom>
        </p:spPr>
        <p:txBody>
          <a:bodyPr vert="horz" lIns="0" tIns="0" rIns="0" bIns="0" rtlCol="0" anchor="ctr">
            <a:noAutofit/>
          </a:bodyPr>
          <a:lstStyle>
            <a:lvl1pPr>
              <a:defRPr lang="pt-BR" sz="2400" b="0" dirty="0">
                <a:solidFill>
                  <a:schemeClr val="accent1"/>
                </a:solidFill>
                <a:latin typeface="Roboto" panose="02000000000000000000" pitchFamily="2" charset="0"/>
                <a:ea typeface="Roboto" panose="02000000000000000000" pitchFamily="2" charset="0"/>
                <a:cs typeface="Roboto" panose="02000000000000000000" pitchFamily="2" charset="0"/>
              </a:defRPr>
            </a:lvl1pPr>
          </a:lstStyle>
          <a:p>
            <a:pPr lvl="0">
              <a:lnSpc>
                <a:spcPct val="100000"/>
              </a:lnSpc>
              <a:spcBef>
                <a:spcPts val="0"/>
              </a:spcBef>
            </a:pPr>
            <a:r>
              <a:rPr lang="pt-BR" dirty="0"/>
              <a:t>Clique Para Editar o Texto Mestre</a:t>
            </a:r>
          </a:p>
        </p:txBody>
      </p:sp>
      <p:sp>
        <p:nvSpPr>
          <p:cNvPr id="15" name="Espaço Reservado para Conteúdo 14">
            <a:extLst>
              <a:ext uri="{FF2B5EF4-FFF2-40B4-BE49-F238E27FC236}">
                <a16:creationId xmlns:a16="http://schemas.microsoft.com/office/drawing/2014/main" id="{E5C3F521-2998-4F8A-A223-45CE05423CF9}"/>
              </a:ext>
            </a:extLst>
          </p:cNvPr>
          <p:cNvSpPr>
            <a:spLocks noGrp="1"/>
          </p:cNvSpPr>
          <p:nvPr>
            <p:ph sz="quarter" idx="22" hasCustomPrompt="1"/>
          </p:nvPr>
        </p:nvSpPr>
        <p:spPr>
          <a:xfrm>
            <a:off x="6285399" y="1492738"/>
            <a:ext cx="5569501" cy="856592"/>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16" name="Espaço Reservado para Conteúdo 14">
            <a:extLst>
              <a:ext uri="{FF2B5EF4-FFF2-40B4-BE49-F238E27FC236}">
                <a16:creationId xmlns:a16="http://schemas.microsoft.com/office/drawing/2014/main" id="{94AE31AB-5402-4B8F-9175-9B8D55538922}"/>
              </a:ext>
            </a:extLst>
          </p:cNvPr>
          <p:cNvSpPr>
            <a:spLocks noGrp="1"/>
          </p:cNvSpPr>
          <p:nvPr>
            <p:ph sz="quarter" idx="23" hasCustomPrompt="1"/>
          </p:nvPr>
        </p:nvSpPr>
        <p:spPr>
          <a:xfrm>
            <a:off x="6285399" y="1274418"/>
            <a:ext cx="556950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19" name="Espaço Reservado para Conteúdo 14">
            <a:extLst>
              <a:ext uri="{FF2B5EF4-FFF2-40B4-BE49-F238E27FC236}">
                <a16:creationId xmlns:a16="http://schemas.microsoft.com/office/drawing/2014/main" id="{75BFA78A-95F5-435B-B355-A1CBF5472D77}"/>
              </a:ext>
            </a:extLst>
          </p:cNvPr>
          <p:cNvSpPr>
            <a:spLocks noGrp="1"/>
          </p:cNvSpPr>
          <p:nvPr>
            <p:ph sz="quarter" idx="30" hasCustomPrompt="1"/>
          </p:nvPr>
        </p:nvSpPr>
        <p:spPr>
          <a:xfrm>
            <a:off x="6285949" y="2675700"/>
            <a:ext cx="5569501" cy="856592"/>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0" name="Espaço Reservado para Conteúdo 14">
            <a:extLst>
              <a:ext uri="{FF2B5EF4-FFF2-40B4-BE49-F238E27FC236}">
                <a16:creationId xmlns:a16="http://schemas.microsoft.com/office/drawing/2014/main" id="{92AC0E8D-9F19-48D7-A5DF-FFF5AA351F2B}"/>
              </a:ext>
            </a:extLst>
          </p:cNvPr>
          <p:cNvSpPr>
            <a:spLocks noGrp="1"/>
          </p:cNvSpPr>
          <p:nvPr>
            <p:ph sz="quarter" idx="31" hasCustomPrompt="1"/>
          </p:nvPr>
        </p:nvSpPr>
        <p:spPr>
          <a:xfrm>
            <a:off x="6285949" y="2457380"/>
            <a:ext cx="556950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14" name="Espaço Reservado para Conteúdo 14">
            <a:extLst>
              <a:ext uri="{FF2B5EF4-FFF2-40B4-BE49-F238E27FC236}">
                <a16:creationId xmlns:a16="http://schemas.microsoft.com/office/drawing/2014/main" id="{0C2FCCDC-076E-4A42-845A-E67318B1D278}"/>
              </a:ext>
            </a:extLst>
          </p:cNvPr>
          <p:cNvSpPr>
            <a:spLocks noGrp="1"/>
          </p:cNvSpPr>
          <p:nvPr>
            <p:ph sz="quarter" idx="32" hasCustomPrompt="1"/>
          </p:nvPr>
        </p:nvSpPr>
        <p:spPr>
          <a:xfrm>
            <a:off x="6285399" y="5173736"/>
            <a:ext cx="5554334" cy="856592"/>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18" name="Espaço Reservado para Conteúdo 14">
            <a:extLst>
              <a:ext uri="{FF2B5EF4-FFF2-40B4-BE49-F238E27FC236}">
                <a16:creationId xmlns:a16="http://schemas.microsoft.com/office/drawing/2014/main" id="{01812817-84B2-41E1-889C-6C8B3C1EBAF7}"/>
              </a:ext>
            </a:extLst>
          </p:cNvPr>
          <p:cNvSpPr>
            <a:spLocks noGrp="1"/>
          </p:cNvSpPr>
          <p:nvPr>
            <p:ph sz="quarter" idx="33" hasCustomPrompt="1"/>
          </p:nvPr>
        </p:nvSpPr>
        <p:spPr>
          <a:xfrm>
            <a:off x="6285399" y="4879120"/>
            <a:ext cx="5554334"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2" name="Text Placeholder 21">
            <a:extLst>
              <a:ext uri="{FF2B5EF4-FFF2-40B4-BE49-F238E27FC236}">
                <a16:creationId xmlns:a16="http://schemas.microsoft.com/office/drawing/2014/main" id="{FD619CB5-FB9F-4412-88C4-3DC6B7F28D54}"/>
              </a:ext>
            </a:extLst>
          </p:cNvPr>
          <p:cNvSpPr>
            <a:spLocks noGrp="1"/>
          </p:cNvSpPr>
          <p:nvPr>
            <p:ph type="body" sz="quarter" idx="18" hasCustomPrompt="1"/>
          </p:nvPr>
        </p:nvSpPr>
        <p:spPr>
          <a:xfrm>
            <a:off x="788194" y="6300619"/>
            <a:ext cx="9901004" cy="357357"/>
          </a:xfrm>
          <a:prstGeom prst="rect">
            <a:avLst/>
          </a:prstGeom>
        </p:spPr>
        <p:txBody>
          <a:bodyPr vert="horz" lIns="0" tIns="0" rIns="0" bIns="0" rtlCol="0" anchor="ctr" anchorCtr="0">
            <a:noAutofit/>
          </a:bodyPr>
          <a:lstStyle>
            <a:lvl1pPr>
              <a:lnSpc>
                <a:spcPct val="100000"/>
              </a:lnSpc>
              <a:spcBef>
                <a:spcPts val="0"/>
              </a:spcBef>
              <a:defRPr lang="pt-BR" sz="700" b="0" noProof="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noProof="0" dirty="0"/>
              <a:t>Fonte:  XXX, XXX, XXX | Notas: (1) XXX; (2) XXX; (3) XXX</a:t>
            </a:r>
          </a:p>
        </p:txBody>
      </p:sp>
      <p:sp>
        <p:nvSpPr>
          <p:cNvPr id="23" name="Date Placeholder 1">
            <a:extLst>
              <a:ext uri="{FF2B5EF4-FFF2-40B4-BE49-F238E27FC236}">
                <a16:creationId xmlns:a16="http://schemas.microsoft.com/office/drawing/2014/main" id="{09212698-B9AE-4393-8193-8D705521B446}"/>
              </a:ext>
            </a:extLst>
          </p:cNvPr>
          <p:cNvSpPr>
            <a:spLocks noGrp="1"/>
          </p:cNvSpPr>
          <p:nvPr>
            <p:ph type="dt" sz="half" idx="2"/>
          </p:nvPr>
        </p:nvSpPr>
        <p:spPr>
          <a:xfrm>
            <a:off x="8723310" y="305162"/>
            <a:ext cx="3132139" cy="210546"/>
          </a:xfrm>
          <a:prstGeom prst="rect">
            <a:avLst/>
          </a:prstGeom>
        </p:spPr>
        <p:txBody>
          <a:bodyPr vert="horz" lIns="0" tIns="0" rIns="0" bIns="0" rtlCol="0" anchor="ctr"/>
          <a:lstStyle>
            <a:lvl1pPr algn="r">
              <a:defRPr sz="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fld id="{B709002E-9D42-4A32-B9EE-0434FA9D032B}" type="datetime4">
              <a:rPr lang="pt-BR" smtClean="0"/>
              <a:pPr/>
              <a:t>1 de setembro de 2025</a:t>
            </a:fld>
            <a:endParaRPr lang="en-US" dirty="0"/>
          </a:p>
        </p:txBody>
      </p:sp>
    </p:spTree>
    <p:extLst>
      <p:ext uri="{BB962C8B-B14F-4D97-AF65-F5344CB8AC3E}">
        <p14:creationId xmlns:p14="http://schemas.microsoft.com/office/powerpoint/2010/main" val="563927147"/>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Espaços">
    <p:bg>
      <p:bgPr>
        <a:solidFill>
          <a:schemeClr val="bg1"/>
        </a:solidFill>
        <a:effectLst/>
      </p:bgPr>
    </p:bg>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20EFC50C-CF20-4A9E-9070-8B13D6DC6EC4}"/>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0" name="Espaço Reservado para Texto 6">
            <a:extLst>
              <a:ext uri="{FF2B5EF4-FFF2-40B4-BE49-F238E27FC236}">
                <a16:creationId xmlns:a16="http://schemas.microsoft.com/office/drawing/2014/main" id="{B61E3CB8-CA0E-430F-BDEE-1BEC3B922BD8}"/>
              </a:ext>
            </a:extLst>
          </p:cNvPr>
          <p:cNvSpPr>
            <a:spLocks noGrp="1"/>
          </p:cNvSpPr>
          <p:nvPr>
            <p:ph type="body" sz="quarter" idx="17" hasCustomPrompt="1"/>
          </p:nvPr>
        </p:nvSpPr>
        <p:spPr>
          <a:xfrm>
            <a:off x="336001" y="775520"/>
            <a:ext cx="11518900" cy="417849"/>
          </a:xfrm>
          <a:prstGeom prst="rect">
            <a:avLst/>
          </a:prstGeom>
        </p:spPr>
        <p:txBody>
          <a:bodyPr vert="horz" lIns="0" tIns="45720" rIns="91440" bIns="45720" rtlCol="0" anchor="t">
            <a:noAutofit/>
          </a:bodyPr>
          <a:lstStyle>
            <a:lvl1pPr>
              <a:defRPr lang="pt-BR" sz="2000" b="0" dirty="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36551" y="188913"/>
            <a:ext cx="8351837" cy="524010"/>
          </a:xfrm>
          <a:prstGeom prst="rect">
            <a:avLst/>
          </a:prstGeom>
        </p:spPr>
        <p:txBody>
          <a:bodyPr vert="horz" lIns="0" tIns="0" rIns="0" bIns="0" rtlCol="0" anchor="ctr">
            <a:noAutofit/>
          </a:bodyPr>
          <a:lstStyle>
            <a:lvl1pPr>
              <a:defRPr lang="pt-BR" sz="2400" b="0" dirty="0">
                <a:solidFill>
                  <a:schemeClr val="accent1"/>
                </a:solidFill>
                <a:latin typeface="Roboto" panose="02000000000000000000" pitchFamily="2" charset="0"/>
                <a:ea typeface="Roboto" panose="02000000000000000000" pitchFamily="2" charset="0"/>
                <a:cs typeface="Roboto" panose="02000000000000000000" pitchFamily="2" charset="0"/>
              </a:defRPr>
            </a:lvl1pPr>
          </a:lstStyle>
          <a:p>
            <a:pPr lvl="0">
              <a:lnSpc>
                <a:spcPct val="100000"/>
              </a:lnSpc>
              <a:spcBef>
                <a:spcPts val="0"/>
              </a:spcBef>
            </a:pPr>
            <a:r>
              <a:rPr lang="pt-BR" dirty="0"/>
              <a:t>Clique Para Editar o Texto Mestre</a:t>
            </a:r>
          </a:p>
        </p:txBody>
      </p:sp>
      <p:sp>
        <p:nvSpPr>
          <p:cNvPr id="17" name="Espaço Reservado para Conteúdo 14">
            <a:extLst>
              <a:ext uri="{FF2B5EF4-FFF2-40B4-BE49-F238E27FC236}">
                <a16:creationId xmlns:a16="http://schemas.microsoft.com/office/drawing/2014/main" id="{37EB7F31-8C2C-4707-A76B-08BF52594FDA}"/>
              </a:ext>
            </a:extLst>
          </p:cNvPr>
          <p:cNvSpPr>
            <a:spLocks noGrp="1"/>
          </p:cNvSpPr>
          <p:nvPr>
            <p:ph sz="quarter" idx="22" hasCustomPrompt="1"/>
          </p:nvPr>
        </p:nvSpPr>
        <p:spPr>
          <a:xfrm>
            <a:off x="6285399" y="1566343"/>
            <a:ext cx="5569501" cy="2001600"/>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18" name="Espaço Reservado para Conteúdo 14">
            <a:extLst>
              <a:ext uri="{FF2B5EF4-FFF2-40B4-BE49-F238E27FC236}">
                <a16:creationId xmlns:a16="http://schemas.microsoft.com/office/drawing/2014/main" id="{C6E66E64-F90D-438A-A747-B0A8AAB58C93}"/>
              </a:ext>
            </a:extLst>
          </p:cNvPr>
          <p:cNvSpPr>
            <a:spLocks noGrp="1"/>
          </p:cNvSpPr>
          <p:nvPr>
            <p:ph sz="quarter" idx="23" hasCustomPrompt="1"/>
          </p:nvPr>
        </p:nvSpPr>
        <p:spPr>
          <a:xfrm>
            <a:off x="6285399" y="1272613"/>
            <a:ext cx="556950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19" name="Espaço Reservado para Conteúdo 14">
            <a:extLst>
              <a:ext uri="{FF2B5EF4-FFF2-40B4-BE49-F238E27FC236}">
                <a16:creationId xmlns:a16="http://schemas.microsoft.com/office/drawing/2014/main" id="{18FDABAD-D2F2-43EF-AFCF-594A03685887}"/>
              </a:ext>
            </a:extLst>
          </p:cNvPr>
          <p:cNvSpPr>
            <a:spLocks noGrp="1"/>
          </p:cNvSpPr>
          <p:nvPr>
            <p:ph sz="quarter" idx="19" hasCustomPrompt="1"/>
          </p:nvPr>
        </p:nvSpPr>
        <p:spPr>
          <a:xfrm>
            <a:off x="336000" y="4021545"/>
            <a:ext cx="5580611" cy="2001600"/>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20" name="Espaço Reservado para Conteúdo 14">
            <a:extLst>
              <a:ext uri="{FF2B5EF4-FFF2-40B4-BE49-F238E27FC236}">
                <a16:creationId xmlns:a16="http://schemas.microsoft.com/office/drawing/2014/main" id="{395E7687-06E2-4AAC-8061-A04DEC10E0BC}"/>
              </a:ext>
            </a:extLst>
          </p:cNvPr>
          <p:cNvSpPr>
            <a:spLocks noGrp="1"/>
          </p:cNvSpPr>
          <p:nvPr>
            <p:ph sz="quarter" idx="24" hasCustomPrompt="1"/>
          </p:nvPr>
        </p:nvSpPr>
        <p:spPr>
          <a:xfrm>
            <a:off x="336000" y="3726930"/>
            <a:ext cx="558061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5" name="Espaço Reservado para Conteúdo 14">
            <a:extLst>
              <a:ext uri="{FF2B5EF4-FFF2-40B4-BE49-F238E27FC236}">
                <a16:creationId xmlns:a16="http://schemas.microsoft.com/office/drawing/2014/main" id="{849C498A-8A23-4EDC-98EB-0B38012C6E89}"/>
              </a:ext>
            </a:extLst>
          </p:cNvPr>
          <p:cNvSpPr>
            <a:spLocks noGrp="1"/>
          </p:cNvSpPr>
          <p:nvPr>
            <p:ph sz="quarter" idx="25" hasCustomPrompt="1"/>
          </p:nvPr>
        </p:nvSpPr>
        <p:spPr>
          <a:xfrm>
            <a:off x="6285399" y="4021545"/>
            <a:ext cx="5569501" cy="2001600"/>
          </a:xfrm>
          <a:prstGeom prst="rect">
            <a:avLst/>
          </a:prstGeom>
          <a:ln>
            <a:noFill/>
          </a:ln>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dirty="0"/>
              <a:t>Clique para editar o texto mestre</a:t>
            </a:r>
          </a:p>
        </p:txBody>
      </p:sp>
      <p:sp>
        <p:nvSpPr>
          <p:cNvPr id="26" name="Espaço Reservado para Conteúdo 14">
            <a:extLst>
              <a:ext uri="{FF2B5EF4-FFF2-40B4-BE49-F238E27FC236}">
                <a16:creationId xmlns:a16="http://schemas.microsoft.com/office/drawing/2014/main" id="{79462F29-8C77-4F68-AB43-51D0B412419F}"/>
              </a:ext>
            </a:extLst>
          </p:cNvPr>
          <p:cNvSpPr>
            <a:spLocks noGrp="1"/>
          </p:cNvSpPr>
          <p:nvPr>
            <p:ph sz="quarter" idx="26" hasCustomPrompt="1"/>
          </p:nvPr>
        </p:nvSpPr>
        <p:spPr>
          <a:xfrm>
            <a:off x="6285399" y="3726930"/>
            <a:ext cx="5569501"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7" name="Espaço Reservado para Conteúdo 14">
            <a:extLst>
              <a:ext uri="{FF2B5EF4-FFF2-40B4-BE49-F238E27FC236}">
                <a16:creationId xmlns:a16="http://schemas.microsoft.com/office/drawing/2014/main" id="{93C1ADF0-2FAD-4E82-A6D1-675AFEF6FDD3}"/>
              </a:ext>
            </a:extLst>
          </p:cNvPr>
          <p:cNvSpPr>
            <a:spLocks noGrp="1"/>
          </p:cNvSpPr>
          <p:nvPr>
            <p:ph sz="quarter" idx="20" hasCustomPrompt="1"/>
          </p:nvPr>
        </p:nvSpPr>
        <p:spPr>
          <a:xfrm>
            <a:off x="336000" y="1566345"/>
            <a:ext cx="5568696" cy="2001600"/>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8" name="Espaço Reservado para Conteúdo 14">
            <a:extLst>
              <a:ext uri="{FF2B5EF4-FFF2-40B4-BE49-F238E27FC236}">
                <a16:creationId xmlns:a16="http://schemas.microsoft.com/office/drawing/2014/main" id="{9862ADD9-13D6-4DCB-949E-1BA2FF8BDC3E}"/>
              </a:ext>
            </a:extLst>
          </p:cNvPr>
          <p:cNvSpPr>
            <a:spLocks noGrp="1"/>
          </p:cNvSpPr>
          <p:nvPr>
            <p:ph sz="quarter" idx="21" hasCustomPrompt="1"/>
          </p:nvPr>
        </p:nvSpPr>
        <p:spPr>
          <a:xfrm>
            <a:off x="336000" y="1272613"/>
            <a:ext cx="5568696" cy="246221"/>
          </a:xfrm>
          <a:prstGeom prst="rect">
            <a:avLst/>
          </a:prstGeom>
          <a:solidFill>
            <a:schemeClr val="bg1"/>
          </a:solidFill>
          <a:effectLst>
            <a:outerShdw dist="12700" dir="5400000" algn="ctr" rotWithShape="0">
              <a:schemeClr val="tx2">
                <a:alpha val="70000"/>
              </a:schemeClr>
            </a:outerShdw>
          </a:effectLst>
        </p:spPr>
        <p:txBody>
          <a:bodyPr wrap="square" lIns="0" anchor="b">
            <a:spAutoFit/>
          </a:bodyPr>
          <a:lstStyle>
            <a:lvl1pPr>
              <a:defRPr lang="pt-BR" sz="10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23" name="Text Placeholder 21">
            <a:extLst>
              <a:ext uri="{FF2B5EF4-FFF2-40B4-BE49-F238E27FC236}">
                <a16:creationId xmlns:a16="http://schemas.microsoft.com/office/drawing/2014/main" id="{3D1FDCC7-450A-4BD8-92BA-1B910E041328}"/>
              </a:ext>
            </a:extLst>
          </p:cNvPr>
          <p:cNvSpPr>
            <a:spLocks noGrp="1"/>
          </p:cNvSpPr>
          <p:nvPr>
            <p:ph type="body" sz="quarter" idx="18" hasCustomPrompt="1"/>
          </p:nvPr>
        </p:nvSpPr>
        <p:spPr>
          <a:xfrm>
            <a:off x="788194" y="6300619"/>
            <a:ext cx="9901004" cy="357357"/>
          </a:xfrm>
          <a:prstGeom prst="rect">
            <a:avLst/>
          </a:prstGeom>
        </p:spPr>
        <p:txBody>
          <a:bodyPr vert="horz" lIns="0" tIns="0" rIns="0" bIns="0" rtlCol="0" anchor="ctr" anchorCtr="0">
            <a:noAutofit/>
          </a:bodyPr>
          <a:lstStyle>
            <a:lvl1pPr>
              <a:lnSpc>
                <a:spcPct val="100000"/>
              </a:lnSpc>
              <a:spcBef>
                <a:spcPts val="0"/>
              </a:spcBef>
              <a:defRPr lang="pt-BR" sz="700" b="0" noProof="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noProof="0" dirty="0"/>
              <a:t>Fonte:  XXX, XXX, XXX | Notas: (1) XXX; (2) XXX; (3) XXX</a:t>
            </a:r>
          </a:p>
        </p:txBody>
      </p:sp>
      <p:sp>
        <p:nvSpPr>
          <p:cNvPr id="16" name="Date Placeholder 1">
            <a:extLst>
              <a:ext uri="{FF2B5EF4-FFF2-40B4-BE49-F238E27FC236}">
                <a16:creationId xmlns:a16="http://schemas.microsoft.com/office/drawing/2014/main" id="{E79C9D0E-B67F-4BE5-B86D-4B4460161F75}"/>
              </a:ext>
            </a:extLst>
          </p:cNvPr>
          <p:cNvSpPr>
            <a:spLocks noGrp="1"/>
          </p:cNvSpPr>
          <p:nvPr>
            <p:ph type="dt" sz="half" idx="2"/>
          </p:nvPr>
        </p:nvSpPr>
        <p:spPr>
          <a:xfrm>
            <a:off x="8723310" y="305162"/>
            <a:ext cx="3132139" cy="210546"/>
          </a:xfrm>
          <a:prstGeom prst="rect">
            <a:avLst/>
          </a:prstGeom>
        </p:spPr>
        <p:txBody>
          <a:bodyPr vert="horz" lIns="0" tIns="0" rIns="0" bIns="0" rtlCol="0" anchor="ctr"/>
          <a:lstStyle>
            <a:lvl1pPr algn="r">
              <a:defRPr sz="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fld id="{C5584092-D3E3-4F4F-9A2F-E189F9574485}" type="datetime4">
              <a:rPr lang="pt-BR" smtClean="0"/>
              <a:pPr/>
              <a:t>1 de setembro de 2025</a:t>
            </a:fld>
            <a:endParaRPr lang="en-US" dirty="0"/>
          </a:p>
        </p:txBody>
      </p:sp>
    </p:spTree>
    <p:extLst>
      <p:ext uri="{BB962C8B-B14F-4D97-AF65-F5344CB8AC3E}">
        <p14:creationId xmlns:p14="http://schemas.microsoft.com/office/powerpoint/2010/main" val="1723002263"/>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esis Charts">
    <p:bg>
      <p:bgPr>
        <a:solidFill>
          <a:schemeClr val="bg1"/>
        </a:solid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5979A1D4-24AB-4344-9491-5AB9581795C1}"/>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0" name="Espaço Reservado para Texto 6">
            <a:extLst>
              <a:ext uri="{FF2B5EF4-FFF2-40B4-BE49-F238E27FC236}">
                <a16:creationId xmlns:a16="http://schemas.microsoft.com/office/drawing/2014/main" id="{B61E3CB8-CA0E-430F-BDEE-1BEC3B922BD8}"/>
              </a:ext>
            </a:extLst>
          </p:cNvPr>
          <p:cNvSpPr>
            <a:spLocks noGrp="1"/>
          </p:cNvSpPr>
          <p:nvPr>
            <p:ph type="body" sz="quarter" idx="17" hasCustomPrompt="1"/>
          </p:nvPr>
        </p:nvSpPr>
        <p:spPr>
          <a:xfrm>
            <a:off x="336001" y="775520"/>
            <a:ext cx="11518900" cy="417849"/>
          </a:xfrm>
          <a:prstGeom prst="rect">
            <a:avLst/>
          </a:prstGeom>
        </p:spPr>
        <p:txBody>
          <a:bodyPr vert="horz" lIns="0" tIns="45720" rIns="91440" bIns="45720" rtlCol="0" anchor="t">
            <a:noAutofit/>
          </a:bodyPr>
          <a:lstStyle>
            <a:lvl1pPr>
              <a:defRPr lang="pt-BR" sz="2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a:t>Clique para editar o texto mestre</a:t>
            </a:r>
          </a:p>
        </p:txBody>
      </p:sp>
      <p:sp>
        <p:nvSpPr>
          <p:cNvPr id="15" name="Espaço Reservado para Texto 6">
            <a:extLst>
              <a:ext uri="{FF2B5EF4-FFF2-40B4-BE49-F238E27FC236}">
                <a16:creationId xmlns:a16="http://schemas.microsoft.com/office/drawing/2014/main" id="{89C55DDC-9BF1-4F19-9DFA-8D99FB29A854}"/>
              </a:ext>
            </a:extLst>
          </p:cNvPr>
          <p:cNvSpPr>
            <a:spLocks noGrp="1"/>
          </p:cNvSpPr>
          <p:nvPr>
            <p:ph type="body" sz="quarter" idx="16" hasCustomPrompt="1"/>
          </p:nvPr>
        </p:nvSpPr>
        <p:spPr>
          <a:xfrm>
            <a:off x="336551" y="188913"/>
            <a:ext cx="11519450" cy="524010"/>
          </a:xfrm>
          <a:prstGeom prst="rect">
            <a:avLst/>
          </a:prstGeom>
        </p:spPr>
        <p:txBody>
          <a:bodyPr vert="horz" lIns="0" tIns="0" rIns="0" bIns="0" rtlCol="0" anchor="ctr">
            <a:noAutofit/>
          </a:bodyPr>
          <a:lstStyle>
            <a:lvl1pPr>
              <a:defRPr lang="pt-BR" sz="2400" b="0" dirty="0">
                <a:solidFill>
                  <a:schemeClr val="accent1"/>
                </a:solidFill>
                <a:latin typeface="Roboto" panose="02000000000000000000" pitchFamily="2" charset="0"/>
                <a:ea typeface="Roboto" panose="02000000000000000000" pitchFamily="2" charset="0"/>
                <a:cs typeface="Roboto" panose="02000000000000000000" pitchFamily="2" charset="0"/>
              </a:defRPr>
            </a:lvl1pPr>
          </a:lstStyle>
          <a:p>
            <a:pPr lvl="0">
              <a:lnSpc>
                <a:spcPct val="100000"/>
              </a:lnSpc>
              <a:spcBef>
                <a:spcPts val="0"/>
              </a:spcBef>
            </a:pPr>
            <a:r>
              <a:rPr lang="pt-BR" dirty="0"/>
              <a:t>Clique Para Editar o Texto Mestre</a:t>
            </a:r>
          </a:p>
        </p:txBody>
      </p:sp>
      <p:sp>
        <p:nvSpPr>
          <p:cNvPr id="14" name="Espaço Reservado para Conteúdo 14">
            <a:extLst>
              <a:ext uri="{FF2B5EF4-FFF2-40B4-BE49-F238E27FC236}">
                <a16:creationId xmlns:a16="http://schemas.microsoft.com/office/drawing/2014/main" id="{698860CB-58BC-4587-B847-18D9D52B2E38}"/>
              </a:ext>
            </a:extLst>
          </p:cNvPr>
          <p:cNvSpPr>
            <a:spLocks noGrp="1"/>
          </p:cNvSpPr>
          <p:nvPr>
            <p:ph sz="quarter" idx="22" hasCustomPrompt="1"/>
          </p:nvPr>
        </p:nvSpPr>
        <p:spPr>
          <a:xfrm>
            <a:off x="4250451" y="1566345"/>
            <a:ext cx="3689899" cy="2145163"/>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16" name="Espaço Reservado para Conteúdo 14">
            <a:extLst>
              <a:ext uri="{FF2B5EF4-FFF2-40B4-BE49-F238E27FC236}">
                <a16:creationId xmlns:a16="http://schemas.microsoft.com/office/drawing/2014/main" id="{3EBD63A4-8A7C-4B80-804E-39B51566D461}"/>
              </a:ext>
            </a:extLst>
          </p:cNvPr>
          <p:cNvSpPr>
            <a:spLocks noGrp="1"/>
          </p:cNvSpPr>
          <p:nvPr>
            <p:ph sz="quarter" idx="23" hasCustomPrompt="1"/>
          </p:nvPr>
        </p:nvSpPr>
        <p:spPr>
          <a:xfrm>
            <a:off x="4250451" y="1226446"/>
            <a:ext cx="3689899" cy="292388"/>
          </a:xfrm>
          <a:prstGeom prst="rect">
            <a:avLst/>
          </a:prstGeom>
          <a:solidFill>
            <a:schemeClr val="bg1"/>
          </a:solidFill>
          <a:effectLst>
            <a:outerShdw dist="12700" dir="5400000" algn="ctr" rotWithShape="0">
              <a:schemeClr val="tx2">
                <a:alpha val="70000"/>
              </a:schemeClr>
            </a:outerShdw>
          </a:effectLst>
        </p:spPr>
        <p:txBody>
          <a:bodyPr lIns="0" anchor="b">
            <a:spAutoFit/>
          </a:bodyPr>
          <a:lstStyle>
            <a:lvl1pPr>
              <a:defRPr lang="pt-BR" sz="13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17" name="Espaço Reservado para Conteúdo 14">
            <a:extLst>
              <a:ext uri="{FF2B5EF4-FFF2-40B4-BE49-F238E27FC236}">
                <a16:creationId xmlns:a16="http://schemas.microsoft.com/office/drawing/2014/main" id="{D780CF17-95A6-4F5F-A671-5B7FB8AE3C59}"/>
              </a:ext>
            </a:extLst>
          </p:cNvPr>
          <p:cNvSpPr>
            <a:spLocks noGrp="1"/>
          </p:cNvSpPr>
          <p:nvPr>
            <p:ph sz="quarter" idx="20" hasCustomPrompt="1"/>
          </p:nvPr>
        </p:nvSpPr>
        <p:spPr>
          <a:xfrm>
            <a:off x="336001" y="1566345"/>
            <a:ext cx="3689899" cy="2145163"/>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18" name="Espaço Reservado para Conteúdo 14">
            <a:extLst>
              <a:ext uri="{FF2B5EF4-FFF2-40B4-BE49-F238E27FC236}">
                <a16:creationId xmlns:a16="http://schemas.microsoft.com/office/drawing/2014/main" id="{A3350709-C7AD-47A1-81A9-D40865B5484C}"/>
              </a:ext>
            </a:extLst>
          </p:cNvPr>
          <p:cNvSpPr>
            <a:spLocks noGrp="1"/>
          </p:cNvSpPr>
          <p:nvPr>
            <p:ph sz="quarter" idx="21" hasCustomPrompt="1"/>
          </p:nvPr>
        </p:nvSpPr>
        <p:spPr>
          <a:xfrm>
            <a:off x="336001" y="1226446"/>
            <a:ext cx="3689899" cy="292388"/>
          </a:xfrm>
          <a:prstGeom prst="rect">
            <a:avLst/>
          </a:prstGeom>
          <a:solidFill>
            <a:schemeClr val="bg1"/>
          </a:solidFill>
          <a:effectLst>
            <a:outerShdw dist="12700" dir="5400000" algn="ctr" rotWithShape="0">
              <a:schemeClr val="tx2">
                <a:alpha val="70000"/>
              </a:schemeClr>
            </a:outerShdw>
          </a:effectLst>
        </p:spPr>
        <p:txBody>
          <a:bodyPr lIns="0" anchor="b">
            <a:spAutoFit/>
          </a:bodyPr>
          <a:lstStyle>
            <a:lvl1pPr>
              <a:defRPr lang="pt-BR" sz="13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19" name="Espaço Reservado para Conteúdo 14">
            <a:extLst>
              <a:ext uri="{FF2B5EF4-FFF2-40B4-BE49-F238E27FC236}">
                <a16:creationId xmlns:a16="http://schemas.microsoft.com/office/drawing/2014/main" id="{1974B691-9807-45F6-B550-EA048DB6CF79}"/>
              </a:ext>
            </a:extLst>
          </p:cNvPr>
          <p:cNvSpPr>
            <a:spLocks noGrp="1"/>
          </p:cNvSpPr>
          <p:nvPr>
            <p:ph sz="quarter" idx="24" hasCustomPrompt="1"/>
          </p:nvPr>
        </p:nvSpPr>
        <p:spPr>
          <a:xfrm>
            <a:off x="8164901" y="1566345"/>
            <a:ext cx="3690000" cy="2145163"/>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0" name="Espaço Reservado para Conteúdo 14">
            <a:extLst>
              <a:ext uri="{FF2B5EF4-FFF2-40B4-BE49-F238E27FC236}">
                <a16:creationId xmlns:a16="http://schemas.microsoft.com/office/drawing/2014/main" id="{13F61226-5694-458C-8D7D-13836B879565}"/>
              </a:ext>
            </a:extLst>
          </p:cNvPr>
          <p:cNvSpPr>
            <a:spLocks noGrp="1"/>
          </p:cNvSpPr>
          <p:nvPr>
            <p:ph sz="quarter" idx="25" hasCustomPrompt="1"/>
          </p:nvPr>
        </p:nvSpPr>
        <p:spPr>
          <a:xfrm>
            <a:off x="8164901" y="1226446"/>
            <a:ext cx="3690000" cy="292388"/>
          </a:xfrm>
          <a:prstGeom prst="rect">
            <a:avLst/>
          </a:prstGeom>
          <a:solidFill>
            <a:schemeClr val="bg1"/>
          </a:solidFill>
          <a:effectLst>
            <a:outerShdw dist="12700" dir="5400000" algn="ctr" rotWithShape="0">
              <a:schemeClr val="tx2">
                <a:alpha val="70000"/>
              </a:schemeClr>
            </a:outerShdw>
          </a:effectLst>
        </p:spPr>
        <p:txBody>
          <a:bodyPr lIns="0" anchor="b">
            <a:spAutoFit/>
          </a:bodyPr>
          <a:lstStyle>
            <a:lvl1pPr>
              <a:defRPr lang="pt-BR" sz="1300" b="1" dirty="0">
                <a:solidFill>
                  <a:schemeClr val="tx1"/>
                </a:solidFill>
                <a:latin typeface="Roboto Light" panose="02000000000000000000" pitchFamily="2" charset="0"/>
                <a:ea typeface="Roboto Light" panose="02000000000000000000" pitchFamily="2" charset="0"/>
                <a:cs typeface="Roboto Light" panose="02000000000000000000" pitchFamily="2" charset="0"/>
              </a:defRPr>
            </a:lvl1pPr>
          </a:lstStyle>
          <a:p>
            <a:pPr lvl="0">
              <a:lnSpc>
                <a:spcPct val="100000"/>
              </a:lnSpc>
              <a:spcBef>
                <a:spcPts val="0"/>
              </a:spcBef>
            </a:pPr>
            <a:r>
              <a:rPr lang="pt-BR" dirty="0"/>
              <a:t>Clique para editar o texto mestre</a:t>
            </a:r>
          </a:p>
        </p:txBody>
      </p:sp>
      <p:sp>
        <p:nvSpPr>
          <p:cNvPr id="12" name="Date Placeholder 1">
            <a:extLst>
              <a:ext uri="{FF2B5EF4-FFF2-40B4-BE49-F238E27FC236}">
                <a16:creationId xmlns:a16="http://schemas.microsoft.com/office/drawing/2014/main" id="{7941F35C-F445-4252-8D03-D3D0C4F9FDA4}"/>
              </a:ext>
            </a:extLst>
          </p:cNvPr>
          <p:cNvSpPr>
            <a:spLocks noGrp="1"/>
          </p:cNvSpPr>
          <p:nvPr>
            <p:ph type="dt" sz="half" idx="2"/>
          </p:nvPr>
        </p:nvSpPr>
        <p:spPr>
          <a:xfrm>
            <a:off x="10039350" y="358585"/>
            <a:ext cx="1816651" cy="184666"/>
          </a:xfrm>
          <a:prstGeom prst="rect">
            <a:avLst/>
          </a:prstGeom>
        </p:spPr>
        <p:txBody>
          <a:bodyPr vert="horz" wrap="square" lIns="0" tIns="0" rIns="0" bIns="0" rtlCol="0" anchor="ctr">
            <a:spAutoFit/>
          </a:bodyPr>
          <a:lstStyle>
            <a:lvl1pPr algn="r">
              <a:defRPr sz="1200">
                <a:solidFill>
                  <a:schemeClr val="tx1">
                    <a:tint val="75000"/>
                  </a:schemeClr>
                </a:solidFill>
                <a:latin typeface="Roboto Light" panose="02000000000000000000" pitchFamily="2" charset="0"/>
                <a:ea typeface="Roboto Light" panose="02000000000000000000" pitchFamily="2" charset="0"/>
                <a:cs typeface="Roboto Light" panose="02000000000000000000" pitchFamily="2" charset="0"/>
              </a:defRPr>
            </a:lvl1pPr>
          </a:lstStyle>
          <a:p>
            <a:fld id="{1F0476EF-799B-4D75-A6FB-110E86E09938}" type="datetime4">
              <a:rPr lang="en-US" smtClean="0"/>
              <a:t>September 1, 2025</a:t>
            </a:fld>
            <a:endParaRPr lang="en-US" dirty="0"/>
          </a:p>
        </p:txBody>
      </p:sp>
      <p:sp>
        <p:nvSpPr>
          <p:cNvPr id="13" name="Espaço Reservado para Conteúdo 14">
            <a:extLst>
              <a:ext uri="{FF2B5EF4-FFF2-40B4-BE49-F238E27FC236}">
                <a16:creationId xmlns:a16="http://schemas.microsoft.com/office/drawing/2014/main" id="{4DEA969C-4C8A-4133-A685-0F2BC4B2AA45}"/>
              </a:ext>
            </a:extLst>
          </p:cNvPr>
          <p:cNvSpPr>
            <a:spLocks noGrp="1"/>
          </p:cNvSpPr>
          <p:nvPr>
            <p:ph sz="quarter" idx="26" hasCustomPrompt="1"/>
          </p:nvPr>
        </p:nvSpPr>
        <p:spPr>
          <a:xfrm>
            <a:off x="4251000" y="3875256"/>
            <a:ext cx="3689899" cy="2145163"/>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1" name="Espaço Reservado para Conteúdo 14">
            <a:extLst>
              <a:ext uri="{FF2B5EF4-FFF2-40B4-BE49-F238E27FC236}">
                <a16:creationId xmlns:a16="http://schemas.microsoft.com/office/drawing/2014/main" id="{473F7F0F-9A4E-484B-8B0C-83627E895D46}"/>
              </a:ext>
            </a:extLst>
          </p:cNvPr>
          <p:cNvSpPr>
            <a:spLocks noGrp="1"/>
          </p:cNvSpPr>
          <p:nvPr>
            <p:ph sz="quarter" idx="27" hasCustomPrompt="1"/>
          </p:nvPr>
        </p:nvSpPr>
        <p:spPr>
          <a:xfrm>
            <a:off x="336550" y="3875256"/>
            <a:ext cx="3689899" cy="2145163"/>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2" name="Espaço Reservado para Conteúdo 14">
            <a:extLst>
              <a:ext uri="{FF2B5EF4-FFF2-40B4-BE49-F238E27FC236}">
                <a16:creationId xmlns:a16="http://schemas.microsoft.com/office/drawing/2014/main" id="{BD3E7B11-6C10-4695-BE41-FE570B00F0B1}"/>
              </a:ext>
            </a:extLst>
          </p:cNvPr>
          <p:cNvSpPr>
            <a:spLocks noGrp="1"/>
          </p:cNvSpPr>
          <p:nvPr>
            <p:ph sz="quarter" idx="28" hasCustomPrompt="1"/>
          </p:nvPr>
        </p:nvSpPr>
        <p:spPr>
          <a:xfrm>
            <a:off x="8165450" y="3875256"/>
            <a:ext cx="3690000" cy="2145163"/>
          </a:xfrm>
          <a:prstGeom prst="rect">
            <a:avLst/>
          </a:prstGeom>
        </p:spPr>
        <p:txBody>
          <a:bodyPr lIns="0">
            <a:noAutofit/>
          </a:bodyPr>
          <a:lstStyle>
            <a:lvl1pPr marL="0" indent="0" algn="just">
              <a:lnSpc>
                <a:spcPct val="100000"/>
              </a:lnSpc>
              <a:spcBef>
                <a:spcPts val="0"/>
              </a:spcBef>
              <a:buFont typeface="Arial" panose="020B0604020202020204" pitchFamily="34" charset="0"/>
              <a:buNone/>
              <a:defRPr sz="1000" b="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vl2pPr marL="135000" indent="135000">
              <a:lnSpc>
                <a:spcPct val="100000"/>
              </a:lnSpc>
              <a:spcBef>
                <a:spcPts val="900"/>
              </a:spcBef>
              <a:defRPr sz="825" b="0">
                <a:solidFill>
                  <a:schemeClr val="accent6"/>
                </a:solidFill>
              </a:defRPr>
            </a:lvl2pPr>
            <a:lvl3pPr>
              <a:defRPr sz="900">
                <a:solidFill>
                  <a:schemeClr val="accent6"/>
                </a:solidFill>
              </a:defRPr>
            </a:lvl3pPr>
            <a:lvl4pPr>
              <a:defRPr sz="825">
                <a:solidFill>
                  <a:schemeClr val="accent6"/>
                </a:solidFill>
              </a:defRPr>
            </a:lvl4pPr>
            <a:lvl5pPr>
              <a:defRPr sz="825">
                <a:solidFill>
                  <a:schemeClr val="accent6"/>
                </a:solidFill>
              </a:defRPr>
            </a:lvl5pPr>
          </a:lstStyle>
          <a:p>
            <a:pPr lvl="0"/>
            <a:r>
              <a:rPr lang="pt-BR"/>
              <a:t>Clique para editar o texto mestre</a:t>
            </a:r>
          </a:p>
        </p:txBody>
      </p:sp>
      <p:sp>
        <p:nvSpPr>
          <p:cNvPr id="23" name="Text Placeholder 21">
            <a:extLst>
              <a:ext uri="{FF2B5EF4-FFF2-40B4-BE49-F238E27FC236}">
                <a16:creationId xmlns:a16="http://schemas.microsoft.com/office/drawing/2014/main" id="{352B89BB-543D-44EA-B737-A6CDE774FA54}"/>
              </a:ext>
            </a:extLst>
          </p:cNvPr>
          <p:cNvSpPr>
            <a:spLocks noGrp="1"/>
          </p:cNvSpPr>
          <p:nvPr>
            <p:ph type="body" sz="quarter" idx="18" hasCustomPrompt="1"/>
          </p:nvPr>
        </p:nvSpPr>
        <p:spPr>
          <a:xfrm>
            <a:off x="788194" y="6309245"/>
            <a:ext cx="9901004" cy="357357"/>
          </a:xfrm>
          <a:prstGeom prst="rect">
            <a:avLst/>
          </a:prstGeom>
        </p:spPr>
        <p:txBody>
          <a:bodyPr vert="horz" lIns="0" tIns="0" rIns="0" bIns="0" rtlCol="0" anchor="ctr" anchorCtr="0">
            <a:noAutofit/>
          </a:bodyPr>
          <a:lstStyle>
            <a:lvl1pPr>
              <a:lnSpc>
                <a:spcPct val="100000"/>
              </a:lnSpc>
              <a:spcBef>
                <a:spcPts val="0"/>
              </a:spcBef>
              <a:defRPr lang="pt-BR" sz="700" b="0" noProof="0" dirty="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pPr lvl="0"/>
            <a:r>
              <a:rPr lang="pt-BR" noProof="0" dirty="0"/>
              <a:t>Fonte:  XXX, XXX, XXX | Notas: (1) XXX; (2) XXX; (3) XXX</a:t>
            </a:r>
          </a:p>
        </p:txBody>
      </p:sp>
    </p:spTree>
    <p:extLst>
      <p:ext uri="{BB962C8B-B14F-4D97-AF65-F5344CB8AC3E}">
        <p14:creationId xmlns:p14="http://schemas.microsoft.com/office/powerpoint/2010/main" val="4052538637"/>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claimer">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CEFC0C6-D107-4EA3-9780-23B251AF2F3E}"/>
              </a:ext>
            </a:extLst>
          </p:cNvPr>
          <p:cNvSpPr txBox="1"/>
          <p:nvPr userDrawn="1"/>
        </p:nvSpPr>
        <p:spPr>
          <a:xfrm>
            <a:off x="336551" y="188913"/>
            <a:ext cx="8386759" cy="520827"/>
          </a:xfrm>
          <a:prstGeom prst="rect">
            <a:avLst/>
          </a:prstGeom>
        </p:spPr>
        <p:txBody>
          <a:bodyPr vert="horz" lIns="0" tIns="0" rIns="0" bIns="0" rtlCol="0" anchor="ctr">
            <a:noAutofit/>
          </a:bodyPr>
          <a:lstStyle>
            <a:lvl1pPr lvl="0" indent="0" defTabSz="685808">
              <a:lnSpc>
                <a:spcPct val="100000"/>
              </a:lnSpc>
              <a:spcBef>
                <a:spcPts val="0"/>
              </a:spcBef>
              <a:buFont typeface="Arial" panose="020B0604020202020204" pitchFamily="34" charset="0"/>
              <a:buNone/>
              <a:defRPr sz="2400" b="0">
                <a:solidFill>
                  <a:schemeClr val="accent1"/>
                </a:solidFill>
                <a:latin typeface="Roboto" panose="02000000000000000000" pitchFamily="2" charset="0"/>
                <a:ea typeface="Roboto" panose="02000000000000000000" pitchFamily="2" charset="0"/>
                <a:cs typeface="Roboto" panose="02000000000000000000" pitchFamily="2" charset="0"/>
              </a:defRPr>
            </a:lvl1pPr>
            <a:lvl2pPr marL="404817" indent="-136925" defTabSz="685808">
              <a:lnSpc>
                <a:spcPct val="90000"/>
              </a:lnSpc>
              <a:spcBef>
                <a:spcPts val="375"/>
              </a:spcBef>
              <a:buFont typeface="Arial" panose="020B0604020202020204" pitchFamily="34" charset="0"/>
              <a:buChar char="•"/>
              <a:defRPr sz="1051">
                <a:solidFill>
                  <a:schemeClr val="tx2"/>
                </a:solidFill>
              </a:defRPr>
            </a:lvl2pPr>
            <a:lvl3pPr marL="673902" indent="-138114" defTabSz="685808">
              <a:lnSpc>
                <a:spcPct val="90000"/>
              </a:lnSpc>
              <a:spcBef>
                <a:spcPts val="375"/>
              </a:spcBef>
              <a:buFont typeface="Arial" panose="020B0604020202020204" pitchFamily="34" charset="0"/>
              <a:buChar char="•"/>
              <a:defRPr sz="900">
                <a:solidFill>
                  <a:schemeClr val="tx2"/>
                </a:solidFill>
              </a:defRPr>
            </a:lvl3pPr>
            <a:lvl4pPr marL="941797" indent="-138114" defTabSz="685808">
              <a:lnSpc>
                <a:spcPct val="90000"/>
              </a:lnSpc>
              <a:spcBef>
                <a:spcPts val="375"/>
              </a:spcBef>
              <a:buFont typeface="Arial" panose="020B0604020202020204" pitchFamily="34" charset="0"/>
              <a:buChar char="•"/>
              <a:defRPr sz="825">
                <a:solidFill>
                  <a:schemeClr val="tx2"/>
                </a:solidFill>
              </a:defRPr>
            </a:lvl4pPr>
            <a:lvl5pPr marL="1209690" indent="-130971" defTabSz="685808">
              <a:lnSpc>
                <a:spcPct val="90000"/>
              </a:lnSpc>
              <a:spcBef>
                <a:spcPts val="375"/>
              </a:spcBef>
              <a:buFont typeface="Arial" panose="020B0604020202020204" pitchFamily="34" charset="0"/>
              <a:buChar char="•"/>
              <a:defRPr sz="825">
                <a:solidFill>
                  <a:schemeClr val="tx2"/>
                </a:solidFill>
              </a:defRPr>
            </a:lvl5pPr>
            <a:lvl6pPr marL="1885974" indent="-171453" defTabSz="685808">
              <a:lnSpc>
                <a:spcPct val="90000"/>
              </a:lnSpc>
              <a:spcBef>
                <a:spcPts val="375"/>
              </a:spcBef>
              <a:buFont typeface="Arial" panose="020B0604020202020204" pitchFamily="34" charset="0"/>
              <a:buChar char="•"/>
              <a:defRPr sz="1351"/>
            </a:lvl6pPr>
            <a:lvl7pPr marL="2228879" indent="-171453" defTabSz="685808">
              <a:lnSpc>
                <a:spcPct val="90000"/>
              </a:lnSpc>
              <a:spcBef>
                <a:spcPts val="375"/>
              </a:spcBef>
              <a:buFont typeface="Arial" panose="020B0604020202020204" pitchFamily="34" charset="0"/>
              <a:buChar char="•"/>
              <a:defRPr sz="1351"/>
            </a:lvl7pPr>
            <a:lvl8pPr marL="2571783" indent="-171453" defTabSz="685808">
              <a:lnSpc>
                <a:spcPct val="90000"/>
              </a:lnSpc>
              <a:spcBef>
                <a:spcPts val="375"/>
              </a:spcBef>
              <a:buFont typeface="Arial" panose="020B0604020202020204" pitchFamily="34" charset="0"/>
              <a:buChar char="•"/>
              <a:defRPr sz="1351"/>
            </a:lvl8pPr>
            <a:lvl9pPr marL="2914687" indent="-171453" defTabSz="685808">
              <a:lnSpc>
                <a:spcPct val="90000"/>
              </a:lnSpc>
              <a:spcBef>
                <a:spcPts val="375"/>
              </a:spcBef>
              <a:buFont typeface="Arial" panose="020B0604020202020204" pitchFamily="34" charset="0"/>
              <a:buChar char="•"/>
              <a:defRPr sz="1351"/>
            </a:lvl9pPr>
          </a:lstStyle>
          <a:p>
            <a:pPr lvl="0"/>
            <a:r>
              <a:rPr lang="en-US" dirty="0"/>
              <a:t>Disclaimer</a:t>
            </a:r>
          </a:p>
        </p:txBody>
      </p:sp>
      <p:sp>
        <p:nvSpPr>
          <p:cNvPr id="49" name="Do not remove" hidden="1">
            <a:extLst>
              <a:ext uri="{FF2B5EF4-FFF2-40B4-BE49-F238E27FC236}">
                <a16:creationId xmlns:a16="http://schemas.microsoft.com/office/drawing/2014/main" id="{3AE5CB97-7DD5-4F37-94F8-D7A98741A96B}"/>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7" name="Date Placeholder 1">
            <a:extLst>
              <a:ext uri="{FF2B5EF4-FFF2-40B4-BE49-F238E27FC236}">
                <a16:creationId xmlns:a16="http://schemas.microsoft.com/office/drawing/2014/main" id="{E7AC5038-4092-4E06-8157-2DD3980D2687}"/>
              </a:ext>
            </a:extLst>
          </p:cNvPr>
          <p:cNvSpPr>
            <a:spLocks noGrp="1"/>
          </p:cNvSpPr>
          <p:nvPr>
            <p:ph type="dt" sz="half" idx="2"/>
          </p:nvPr>
        </p:nvSpPr>
        <p:spPr>
          <a:xfrm>
            <a:off x="8723310" y="305162"/>
            <a:ext cx="3132139" cy="210546"/>
          </a:xfrm>
          <a:prstGeom prst="rect">
            <a:avLst/>
          </a:prstGeom>
        </p:spPr>
        <p:txBody>
          <a:bodyPr vert="horz" lIns="0" tIns="0" rIns="0" bIns="0" rtlCol="0" anchor="ctr"/>
          <a:lstStyle>
            <a:lvl1pPr algn="r">
              <a:defRPr sz="1200">
                <a:solidFill>
                  <a:schemeClr val="tx2"/>
                </a:solidFill>
                <a:latin typeface="Roboto Light" panose="02000000000000000000" pitchFamily="2" charset="0"/>
                <a:ea typeface="Roboto Light" panose="02000000000000000000" pitchFamily="2" charset="0"/>
                <a:cs typeface="Roboto Light" panose="02000000000000000000" pitchFamily="2" charset="0"/>
              </a:defRPr>
            </a:lvl1pPr>
          </a:lstStyle>
          <a:p>
            <a:fld id="{F5313D7D-9234-4CFB-98B0-26A7EFAE68B7}" type="datetime4">
              <a:rPr lang="pt-BR" smtClean="0"/>
              <a:pPr/>
              <a:t>1 de setembro de 2025</a:t>
            </a:fld>
            <a:endParaRPr lang="en-US" dirty="0"/>
          </a:p>
        </p:txBody>
      </p:sp>
      <p:sp>
        <p:nvSpPr>
          <p:cNvPr id="2" name="TextBox 1">
            <a:extLst>
              <a:ext uri="{FF2B5EF4-FFF2-40B4-BE49-F238E27FC236}">
                <a16:creationId xmlns:a16="http://schemas.microsoft.com/office/drawing/2014/main" id="{1B8609C5-9D99-40C7-AC60-E07E7D5093B1}"/>
              </a:ext>
            </a:extLst>
          </p:cNvPr>
          <p:cNvSpPr txBox="1"/>
          <p:nvPr userDrawn="1"/>
        </p:nvSpPr>
        <p:spPr>
          <a:xfrm>
            <a:off x="336001" y="715698"/>
            <a:ext cx="11519449" cy="5401479"/>
          </a:xfrm>
          <a:prstGeom prst="rect">
            <a:avLst/>
          </a:prstGeom>
        </p:spPr>
        <p:txBody>
          <a:bodyPr vert="horz" lIns="0" tIns="45720" rIns="91440" bIns="45720" rtlCol="0" anchor="t">
            <a:spAutoFit/>
          </a:bodyPr>
          <a:lstStyle>
            <a:lvl1pPr lvl="0" indent="0" defTabSz="685808">
              <a:lnSpc>
                <a:spcPct val="100000"/>
              </a:lnSpc>
              <a:spcBef>
                <a:spcPts val="0"/>
              </a:spcBef>
              <a:buFont typeface="Arial" panose="020B0604020202020204" pitchFamily="34" charset="0"/>
              <a:buNone/>
              <a:defRPr sz="1000" b="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1pPr>
            <a:lvl2pPr marL="404817" indent="-136925" defTabSz="685808">
              <a:lnSpc>
                <a:spcPct val="90000"/>
              </a:lnSpc>
              <a:spcBef>
                <a:spcPts val="375"/>
              </a:spcBef>
              <a:buFont typeface="Arial" panose="020B0604020202020204" pitchFamily="34" charset="0"/>
              <a:buChar char="•"/>
              <a:defRPr sz="1051">
                <a:solidFill>
                  <a:schemeClr val="tx2"/>
                </a:solidFill>
              </a:defRPr>
            </a:lvl2pPr>
            <a:lvl3pPr marL="673902" indent="-138114" defTabSz="685808">
              <a:lnSpc>
                <a:spcPct val="90000"/>
              </a:lnSpc>
              <a:spcBef>
                <a:spcPts val="375"/>
              </a:spcBef>
              <a:buFont typeface="Arial" panose="020B0604020202020204" pitchFamily="34" charset="0"/>
              <a:buChar char="•"/>
              <a:defRPr sz="900">
                <a:solidFill>
                  <a:schemeClr val="tx2"/>
                </a:solidFill>
              </a:defRPr>
            </a:lvl3pPr>
            <a:lvl4pPr marL="941797" indent="-138114" defTabSz="685808">
              <a:lnSpc>
                <a:spcPct val="90000"/>
              </a:lnSpc>
              <a:spcBef>
                <a:spcPts val="375"/>
              </a:spcBef>
              <a:buFont typeface="Arial" panose="020B0604020202020204" pitchFamily="34" charset="0"/>
              <a:buChar char="•"/>
              <a:defRPr sz="825">
                <a:solidFill>
                  <a:schemeClr val="tx2"/>
                </a:solidFill>
              </a:defRPr>
            </a:lvl4pPr>
            <a:lvl5pPr marL="1209690" indent="-130971" defTabSz="685808">
              <a:lnSpc>
                <a:spcPct val="90000"/>
              </a:lnSpc>
              <a:spcBef>
                <a:spcPts val="375"/>
              </a:spcBef>
              <a:buFont typeface="Arial" panose="020B0604020202020204" pitchFamily="34" charset="0"/>
              <a:buChar char="•"/>
              <a:defRPr sz="825">
                <a:solidFill>
                  <a:schemeClr val="tx2"/>
                </a:solidFill>
              </a:defRPr>
            </a:lvl5pPr>
            <a:lvl6pPr marL="1885974" indent="-171453" defTabSz="685808">
              <a:lnSpc>
                <a:spcPct val="90000"/>
              </a:lnSpc>
              <a:spcBef>
                <a:spcPts val="375"/>
              </a:spcBef>
              <a:buFont typeface="Arial" panose="020B0604020202020204" pitchFamily="34" charset="0"/>
              <a:buChar char="•"/>
              <a:defRPr sz="1351"/>
            </a:lvl6pPr>
            <a:lvl7pPr marL="2228879" indent="-171453" defTabSz="685808">
              <a:lnSpc>
                <a:spcPct val="90000"/>
              </a:lnSpc>
              <a:spcBef>
                <a:spcPts val="375"/>
              </a:spcBef>
              <a:buFont typeface="Arial" panose="020B0604020202020204" pitchFamily="34" charset="0"/>
              <a:buChar char="•"/>
              <a:defRPr sz="1351"/>
            </a:lvl7pPr>
            <a:lvl8pPr marL="2571783" indent="-171453" defTabSz="685808">
              <a:lnSpc>
                <a:spcPct val="90000"/>
              </a:lnSpc>
              <a:spcBef>
                <a:spcPts val="375"/>
              </a:spcBef>
              <a:buFont typeface="Arial" panose="020B0604020202020204" pitchFamily="34" charset="0"/>
              <a:buChar char="•"/>
              <a:defRPr sz="1351"/>
            </a:lvl8pPr>
            <a:lvl9pPr marL="2914687" indent="-171453" defTabSz="685808">
              <a:lnSpc>
                <a:spcPct val="90000"/>
              </a:lnSpc>
              <a:spcBef>
                <a:spcPts val="375"/>
              </a:spcBef>
              <a:buFont typeface="Arial" panose="020B0604020202020204" pitchFamily="34" charset="0"/>
              <a:buChar char="•"/>
              <a:defRPr sz="1351"/>
            </a:lvl9pPr>
          </a:lstStyle>
          <a:p>
            <a:pPr marL="0" lvl="0" indent="0" algn="just">
              <a:lnSpc>
                <a:spcPct val="100000"/>
              </a:lnSpc>
              <a:spcAft>
                <a:spcPts val="600"/>
              </a:spcAft>
              <a:buNone/>
            </a:pPr>
            <a:r>
              <a:rPr lang="pt-BR" sz="650" dirty="0">
                <a:solidFill>
                  <a:schemeClr val="accent6"/>
                </a:solidFill>
              </a:rPr>
              <a:t>1) Este relatório de análise foi elaborado pela XP Investimentos CCTVM S.A. (“XP Investimentos ou XP”) de acordo com todas as exigências previstas na Resolução CVM 20/2021, tem como objetivo fornecer informações que possam auxiliar o investidor a tomar sua própria decisão de investimento, não constituindo qualquer tipo de oferta ou solicitação de compra e/ou venda de qualquer produto. As informações contidas neste relatório são consideradas válidas na data de sua divulgação e foram obtidas de fontes públicas. A XP Investimentos não se responsabiliza por qualquer decisão tomada pelo cliente com base no presente relatório. 	</a:t>
            </a:r>
          </a:p>
          <a:p>
            <a:pPr marL="0" lvl="0" indent="0" algn="just">
              <a:lnSpc>
                <a:spcPct val="100000"/>
              </a:lnSpc>
              <a:spcAft>
                <a:spcPts val="600"/>
              </a:spcAft>
              <a:buNone/>
            </a:pPr>
            <a:r>
              <a:rPr lang="pt-BR" sz="650" dirty="0">
                <a:solidFill>
                  <a:schemeClr val="accent6"/>
                </a:solidFill>
              </a:rPr>
              <a:t>2) Este relatório foi elaborado considerando a classificação de risco dos produtos de modo a gerar resultados de alocação para cada perfil de investidor. 			</a:t>
            </a:r>
          </a:p>
          <a:p>
            <a:pPr marL="0" lvl="0" indent="0" algn="just">
              <a:lnSpc>
                <a:spcPct val="100000"/>
              </a:lnSpc>
              <a:spcAft>
                <a:spcPts val="600"/>
              </a:spcAft>
              <a:buNone/>
            </a:pPr>
            <a:r>
              <a:rPr lang="pt-BR" sz="650" dirty="0">
                <a:solidFill>
                  <a:schemeClr val="accent6"/>
                </a:solidFill>
              </a:rPr>
              <a:t>3) O(s) signatário(s) deste relatório declara(m) que as recomendações refletem única e exclusivamente suas análises e opiniões pessoais, que foram produzidas de forma independente, inclusive em relação à XP Investimentos e que estão sujeitas a modificações sem aviso prévio em decorrência de alterações nas condições de mercado, e que sua(s) remuneração(es) é(são) indiretamente influenciada por receitas provenientes dos negócios e operações financeiras realizadas pela XP Investimentos.</a:t>
            </a:r>
          </a:p>
          <a:p>
            <a:pPr marL="0" lvl="0" indent="0" algn="just">
              <a:lnSpc>
                <a:spcPct val="100000"/>
              </a:lnSpc>
              <a:spcAft>
                <a:spcPts val="600"/>
              </a:spcAft>
              <a:buNone/>
            </a:pPr>
            <a:r>
              <a:rPr lang="pt-BR" sz="650" dirty="0">
                <a:solidFill>
                  <a:schemeClr val="accent6"/>
                </a:solidFill>
              </a:rPr>
              <a:t>4) O analista responsável pelo conteúdo deste relatório e pelo cumprimento da Resolução CVM nº 20/2021 está indicado acima, sendo que, caso constem a indicação de mais um analista no relatório, o responsável será o primeiro analista credenciado a ser mencionado no relatório	.</a:t>
            </a:r>
          </a:p>
          <a:p>
            <a:pPr marL="0" lvl="0" indent="0" algn="just">
              <a:lnSpc>
                <a:spcPct val="100000"/>
              </a:lnSpc>
              <a:spcAft>
                <a:spcPts val="600"/>
              </a:spcAft>
              <a:buNone/>
            </a:pPr>
            <a:r>
              <a:rPr lang="pt-BR" sz="650" dirty="0">
                <a:solidFill>
                  <a:schemeClr val="accent6"/>
                </a:solidFill>
              </a:rPr>
              <a:t>5) Os analistas da XP Investimentos estão obrigados ao cumprimento de todas as regras previstas no Código de Conduta da APIMEC para o Analista de Valores Mobiliários e na Política de Conduta dos Analistas de Valores Mobiliários da XP Investimentos.  </a:t>
            </a:r>
          </a:p>
          <a:p>
            <a:pPr marL="0" lvl="0" indent="0" algn="just">
              <a:lnSpc>
                <a:spcPct val="100000"/>
              </a:lnSpc>
              <a:spcAft>
                <a:spcPts val="600"/>
              </a:spcAft>
              <a:buNone/>
            </a:pPr>
            <a:r>
              <a:rPr lang="pt-BR" sz="650" dirty="0">
                <a:solidFill>
                  <a:schemeClr val="accent6"/>
                </a:solidFill>
              </a:rPr>
              <a:t>6) O atendimento de nossos clientes é realizado por empregados da XP Investimentos ou por agentes autônomos de investimento que desempenham suas atividades por meio da XP, em conformidade com a Resolução CVM nº 16/2021, os quais encontram-se registrados na Associação Nacional das Corretoras e Distribuidoras de Títulos e Valores Mobiliários – ANCORD. O agente autônomo de investimento não pode realizar consultoria, administração ou gestão de patrimônio de clientes, devendo atuar como intermediário e solicitar autorização prévia do cliente para a realização de qualquer operação no mercado de capitais. 			</a:t>
            </a:r>
          </a:p>
          <a:p>
            <a:pPr marL="0" lvl="0" indent="0" algn="just">
              <a:lnSpc>
                <a:spcPct val="100000"/>
              </a:lnSpc>
              <a:spcAft>
                <a:spcPts val="600"/>
              </a:spcAft>
              <a:buNone/>
            </a:pPr>
            <a:r>
              <a:rPr lang="pt-BR" sz="650" dirty="0">
                <a:solidFill>
                  <a:schemeClr val="accent6"/>
                </a:solidFill>
              </a:rPr>
              <a:t>7) Para fins de verificação da adequação do perfil do investidor aos serviços e produtos de investimento oferecidos pela XP Investimentos, utilizamos a metodologia de adequação dos produtos por portfólio, nos termos das Regras e Procedimentos ANBIMA de </a:t>
            </a:r>
            <a:r>
              <a:rPr lang="pt-BR" sz="650" dirty="0" err="1">
                <a:solidFill>
                  <a:schemeClr val="accent6"/>
                </a:solidFill>
              </a:rPr>
              <a:t>Suitability</a:t>
            </a:r>
            <a:r>
              <a:rPr lang="pt-BR" sz="650" dirty="0">
                <a:solidFill>
                  <a:schemeClr val="accent6"/>
                </a:solidFill>
              </a:rPr>
              <a:t> nº 01 e do Código ANBIMA de Regulação e Melhores Práticas para Distribuição de Produtos de Investimento. Essa metodologia consiste em atribuir uma pontuação máxima de risco para cada perfil de investidor (conservador, moderado e agressivo), bem como uma pontuação de risco para cada um dos produtos oferecidos pela XP Investimentos, de modo que todos os clientes possam ter acesso a todos os produtos, desde que dentro das quantidades e limites da pontuação de risco definidas para o seu perfil. Antes de aplicar nos produtos e/ou contratar os serviços objeto deste material, é importante que você verifique se a sua pontuação de risco atual comporta a aplicação nos produtos e/ou a contratação dos serviços em questão, bem como se há limitações de volume, concentração e/ou quantidade para a aplicação desejada. Você pode consultar essas informações diretamente no momento da transmissão da sua ordem ou, ainda, consultando o risco geral da sua carteira na tela de carteira (Visão Risco). Caso a sua pontuação de risco atual não comporte a aplicação/contratação pretendida, ou caso existam limitações em relação à quantidade e/ou volume financeiro para a referida aplicação/contratação, isto significa que, com base na composição atual da sua carteira, esta aplicação/contratação não está adequada ao seu perfil. Em caso de dúvidas sobre o processo de adequação dos produtos oferecidos pela XP Investimentos ao seu perfil de investidor, consulte o FAQ. As condições de mercado, mudanças climáticas e o cenário macroeconômico podem afetar o desempenho do investimento.			</a:t>
            </a:r>
          </a:p>
          <a:p>
            <a:pPr marL="0" lvl="0" indent="0" algn="just">
              <a:lnSpc>
                <a:spcPct val="100000"/>
              </a:lnSpc>
              <a:spcAft>
                <a:spcPts val="600"/>
              </a:spcAft>
              <a:buNone/>
            </a:pPr>
            <a:r>
              <a:rPr lang="pt-BR" sz="650" dirty="0">
                <a:solidFill>
                  <a:schemeClr val="accent6"/>
                </a:solidFill>
              </a:rPr>
              <a:t>8) A rentabilidade de produtos financeiros pode apresentar variações e seu preço ou valor pode aumentar ou diminuir num curto espaço de tempo. Os desempenhos anteriores não são necessariamente indicativos de resultados futuros. A rentabilidade divulgada não é líquida de impostos. As informações presentes neste material são baseadas em simulações e os resultados reais poderão ser significativamente diferentes.		</a:t>
            </a:r>
          </a:p>
          <a:p>
            <a:pPr marL="0" lvl="0" indent="0" algn="just">
              <a:lnSpc>
                <a:spcPct val="100000"/>
              </a:lnSpc>
              <a:spcAft>
                <a:spcPts val="600"/>
              </a:spcAft>
              <a:buNone/>
            </a:pPr>
            <a:r>
              <a:rPr lang="pt-BR" sz="650" dirty="0">
                <a:solidFill>
                  <a:schemeClr val="accent6"/>
                </a:solidFill>
              </a:rPr>
              <a:t>9) Este relatório é destinado à circulação exclusiva para a rede de relacionamento da XP Investimentos, incluindo agentes autônomos da XP e clientes da XP, podendo também ser divulgado no site da XP. Fica proibida sua reprodução ou redistribuição para qualquer pessoa, no todo ou em parte, qualquer que seja o propósito, sem o prévio consentimento expresso da XP Investimentos. 			</a:t>
            </a:r>
          </a:p>
          <a:p>
            <a:pPr marL="0" lvl="0" indent="0" algn="just">
              <a:lnSpc>
                <a:spcPct val="100000"/>
              </a:lnSpc>
              <a:spcAft>
                <a:spcPts val="600"/>
              </a:spcAft>
              <a:buNone/>
            </a:pPr>
            <a:r>
              <a:rPr lang="pt-BR" sz="650" dirty="0">
                <a:solidFill>
                  <a:schemeClr val="accent6"/>
                </a:solidFill>
              </a:rPr>
              <a:t>10)SAC. 0800 77 20202. A Ouvidoria da XP Investimentos tem a missão de servir de canal de contato sempre que os clientes que não se sentirem satisfeitos com as soluções dadas pela empresa aos seus problemas. O contato pode ser realizado por meio do telefone: 0800 722 3710. </a:t>
            </a:r>
          </a:p>
          <a:p>
            <a:pPr marL="0" lvl="0" indent="0" algn="just">
              <a:lnSpc>
                <a:spcPct val="100000"/>
              </a:lnSpc>
              <a:spcAft>
                <a:spcPts val="600"/>
              </a:spcAft>
              <a:buNone/>
            </a:pPr>
            <a:r>
              <a:rPr lang="pt-BR" sz="650" dirty="0">
                <a:solidFill>
                  <a:schemeClr val="accent6"/>
                </a:solidFill>
              </a:rPr>
              <a:t>11)O custo da operação e a política de cobrança estão definidos nas tabelas de custos operacionais disponibilizadas no site da XP Investimentos: www.xpi.com.br. 			</a:t>
            </a:r>
          </a:p>
          <a:p>
            <a:pPr marL="0" lvl="0" indent="0" algn="just">
              <a:lnSpc>
                <a:spcPct val="100000"/>
              </a:lnSpc>
              <a:spcAft>
                <a:spcPts val="600"/>
              </a:spcAft>
              <a:buNone/>
            </a:pPr>
            <a:r>
              <a:rPr lang="pt-BR" sz="650" dirty="0">
                <a:solidFill>
                  <a:schemeClr val="accent6"/>
                </a:solidFill>
              </a:rPr>
              <a:t>12)A XP Investimentos se exime de qualquer responsabilidade por quaisquer prejuízos, diretos ou indiretos, que venham a decorrer da utilização deste relatório ou seu conteúdo. 			</a:t>
            </a:r>
          </a:p>
          <a:p>
            <a:pPr marL="0" lvl="0" indent="0" algn="just">
              <a:lnSpc>
                <a:spcPct val="100000"/>
              </a:lnSpc>
              <a:spcAft>
                <a:spcPts val="600"/>
              </a:spcAft>
              <a:buNone/>
            </a:pPr>
            <a:r>
              <a:rPr lang="pt-BR" sz="650" dirty="0">
                <a:solidFill>
                  <a:schemeClr val="accent6"/>
                </a:solidFill>
              </a:rPr>
              <a:t>13) A Avaliação Técnica e a Avaliação de Fundamentos seguem diferentes metodologias de análise. A Análise Técnica é executada seguindo conceitos como tendência, suporte, resistência, </a:t>
            </a:r>
            <a:r>
              <a:rPr lang="pt-BR" sz="650" dirty="0" err="1">
                <a:solidFill>
                  <a:schemeClr val="accent6"/>
                </a:solidFill>
              </a:rPr>
              <a:t>candles</a:t>
            </a:r>
            <a:r>
              <a:rPr lang="pt-BR" sz="650" dirty="0">
                <a:solidFill>
                  <a:schemeClr val="accent6"/>
                </a:solidFill>
              </a:rPr>
              <a:t>, volumes, médias móveis entre outros. Já a Análise Fundamentalista utiliza como informação os resultados divulgados pelas companhias emissoras e suas projeções. Desta forma, as opiniões dos Analistas Fundamentalistas, que buscam os melhores retornos dadas as condições de mercado, o cenário macroeconômico e os eventos específicos da empresa e do setor, podem divergir das opiniões dos Analistas Técnicos, que visam identificar os movimentos mais prováveis dos preços dos ativos, com utilização de “</a:t>
            </a:r>
            <a:r>
              <a:rPr lang="pt-BR" sz="650" dirty="0" err="1">
                <a:solidFill>
                  <a:schemeClr val="accent6"/>
                </a:solidFill>
              </a:rPr>
              <a:t>stops</a:t>
            </a:r>
            <a:r>
              <a:rPr lang="pt-BR" sz="650" dirty="0">
                <a:solidFill>
                  <a:schemeClr val="accent6"/>
                </a:solidFill>
              </a:rPr>
              <a:t>” para limitar as possíveis perdas. </a:t>
            </a:r>
          </a:p>
          <a:p>
            <a:pPr marL="0" lvl="0" indent="0" algn="just">
              <a:lnSpc>
                <a:spcPct val="100000"/>
              </a:lnSpc>
              <a:spcAft>
                <a:spcPts val="600"/>
              </a:spcAft>
              <a:buNone/>
            </a:pPr>
            <a:r>
              <a:rPr lang="pt-BR" sz="650" dirty="0">
                <a:solidFill>
                  <a:schemeClr val="accent6"/>
                </a:solidFill>
              </a:rPr>
              <a:t>14) Ação é uma fração do capital de uma empresa que é negociada no mercado. É um título de renda variável, ou seja, um investimento no qual a rentabilidade não é preestabelecida, varia conforme as cotações de mercado. O investimento em ações é um investimento de alto risco e os desempenhos anteriores não são necessariamente indicativos de resultados futuros e nenhuma declaração ou garantia, de forma expressa ou implícita, é feita neste material em relação a desempenhos. As condições de mercado, o cenário macroeconômico, os eventos específicos da empresa e do setor podem afetar o desempenho do investimento, podendo resultar até mesmo em significativas perdas patrimoniais. A duração recomendada para o investimento é de médio-longo prazo. Não há quaisquer garantias sobre o patrimônio do cliente neste tipo de produto.</a:t>
            </a:r>
          </a:p>
          <a:p>
            <a:pPr marL="0" lvl="0" indent="0" algn="just">
              <a:lnSpc>
                <a:spcPct val="100000"/>
              </a:lnSpc>
              <a:spcAft>
                <a:spcPts val="600"/>
              </a:spcAft>
              <a:buNone/>
            </a:pPr>
            <a:r>
              <a:rPr lang="pt-BR" sz="650" dirty="0">
                <a:solidFill>
                  <a:schemeClr val="accent6"/>
                </a:solidFill>
              </a:rPr>
              <a:t>15)O investimento em opções é preferencialmente indicado para investidores de perfil agressivo, de acordo com a política de </a:t>
            </a:r>
            <a:r>
              <a:rPr lang="pt-BR" sz="650" dirty="0" err="1">
                <a:solidFill>
                  <a:schemeClr val="accent6"/>
                </a:solidFill>
              </a:rPr>
              <a:t>suitability</a:t>
            </a:r>
            <a:r>
              <a:rPr lang="pt-BR" sz="650" dirty="0">
                <a:solidFill>
                  <a:schemeClr val="accent6"/>
                </a:solidFill>
              </a:rPr>
              <a:t> praticada pela XP Investimentos. No mercado de opções, são negociados direitos de compra ou venda de um bem por preço fixado em data futura, devendo o adquirente do direito negociado pagar um prêmio ao vendedor tal como num acordo seguro. As operações com esses derivativos são consideradas de risco muito alto por apresentarem altas relações de risco e retorno e algumas posições apresentarem a possibilidade de perdas superiores ao capital investido. A duração recomendada para o investimento é de curto prazo e o patrimônio do cliente não está garantido neste tipo de produto. </a:t>
            </a:r>
          </a:p>
          <a:p>
            <a:pPr marL="0" lvl="0" indent="0" algn="just">
              <a:lnSpc>
                <a:spcPct val="100000"/>
              </a:lnSpc>
              <a:spcAft>
                <a:spcPts val="600"/>
              </a:spcAft>
              <a:buNone/>
            </a:pPr>
            <a:r>
              <a:rPr lang="pt-BR" sz="650" dirty="0">
                <a:solidFill>
                  <a:schemeClr val="accent6"/>
                </a:solidFill>
              </a:rPr>
              <a:t>16)O investimento em termos são contratos para compra ou a venda de uma determinada quantidade de ações, a um preço fixado, para liquidação em prazo determinado. O prazo do contrato a Termo é livremente escolhido pelos investidores, obedecendo o prazo mínimo de 16 dias e máximo de 999 dias corridos. O preço será o valor da ação adicionado de uma parcela correspondente aos juros – que são fixados livremente em mercado, em função do prazo do contrato. Toda transação a termo requer um depósito de garantia. Essas garantias são prestadas em duas formas: cobertura ou margem.</a:t>
            </a:r>
          </a:p>
          <a:p>
            <a:pPr marL="0" lvl="0" indent="0" algn="just">
              <a:lnSpc>
                <a:spcPct val="100000"/>
              </a:lnSpc>
              <a:spcAft>
                <a:spcPts val="600"/>
              </a:spcAft>
              <a:buNone/>
            </a:pPr>
            <a:r>
              <a:rPr lang="pt-BR" sz="650" dirty="0">
                <a:solidFill>
                  <a:schemeClr val="accent6"/>
                </a:solidFill>
              </a:rPr>
              <a:t>17)O investimento em Mercados Futuros embute riscos de perdas patrimoniais significativos. Commodity é um objeto ou determinante de preço de um contrato futuro ou outro instrumento derivativo, podendo consubstanciar um índice, uma taxa, um valor mobiliário ou produto físico. É um investimento de risco muito alto, que contempla a possibilidade de oscilação de preço devido à utilização de alavancagem financeira. A duração recomendada para o investimento é de curto prazo e o patrimônio do cliente não está garantido neste tipo de produto. As condições de mercado, mudanças climáticas e o cenário macroeconômico podem afetar o desempenho do investimento.		</a:t>
            </a:r>
          </a:p>
          <a:p>
            <a:pPr marL="0" lvl="0" indent="0" algn="just">
              <a:lnSpc>
                <a:spcPct val="100000"/>
              </a:lnSpc>
              <a:spcAft>
                <a:spcPts val="600"/>
              </a:spcAft>
              <a:buNone/>
            </a:pPr>
            <a:r>
              <a:rPr lang="pt-BR" sz="650" dirty="0">
                <a:solidFill>
                  <a:schemeClr val="accent6"/>
                </a:solidFill>
              </a:rPr>
              <a:t>18)ESTA INSTITUIÇÃO É ADERENTE AO CÓDIGO ANBIMA DE REGULAÇÃO E MELHORES PRÁTICAS PARA ATIVIDADE DE DISTRIBUIÇÃO DE PRODUTOS DE INVESTIMENTO NO VAREJO.</a:t>
            </a:r>
          </a:p>
        </p:txBody>
      </p:sp>
    </p:spTree>
    <p:extLst>
      <p:ext uri="{BB962C8B-B14F-4D97-AF65-F5344CB8AC3E}">
        <p14:creationId xmlns:p14="http://schemas.microsoft.com/office/powerpoint/2010/main" val="1503584892"/>
      </p:ext>
    </p:extLst>
  </p:cSld>
  <p:clrMapOvr>
    <a:masterClrMapping/>
  </p:clrMapOvr>
  <p:extLst>
    <p:ext uri="{DCECCB84-F9BA-43D5-87BE-67443E8EF086}">
      <p15:sldGuideLst xmlns:p15="http://schemas.microsoft.com/office/powerpoint/2012/main">
        <p15:guide id="0" pos="2679">
          <p15:clr>
            <a:srgbClr val="FBAE40"/>
          </p15:clr>
        </p15:guide>
        <p15:guide id="1" pos="2536">
          <p15:clr>
            <a:srgbClr val="FBAE40"/>
          </p15:clr>
        </p15:guide>
        <p15:guide id="2" pos="4997">
          <p15:clr>
            <a:srgbClr val="FBAE40"/>
          </p15:clr>
        </p15:guide>
        <p15:guide id="3" pos="51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echamento">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55320AD-2789-47B9-98B2-D6704CDC0DB4}"/>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28" name="Picture 27" descr="A picture containing dark, night sky&#10;&#10;Description automatically generated">
            <a:extLst>
              <a:ext uri="{FF2B5EF4-FFF2-40B4-BE49-F238E27FC236}">
                <a16:creationId xmlns:a16="http://schemas.microsoft.com/office/drawing/2014/main" id="{937A3FB1-8371-4550-879B-08570ED755BD}"/>
              </a:ext>
            </a:extLst>
          </p:cNvPr>
          <p:cNvPicPr>
            <a:picLocks noChangeAspect="1"/>
          </p:cNvPicPr>
          <p:nvPr userDrawn="1"/>
        </p:nvPicPr>
        <p:blipFill>
          <a:blip r:embed="rId2">
            <a:alphaModFix amt="81000"/>
          </a:blip>
          <a:stretch>
            <a:fillRect/>
          </a:stretch>
        </p:blipFill>
        <p:spPr>
          <a:xfrm>
            <a:off x="3446236" y="0"/>
            <a:ext cx="8745764" cy="6115050"/>
          </a:xfrm>
          <a:prstGeom prst="rect">
            <a:avLst/>
          </a:prstGeom>
        </p:spPr>
      </p:pic>
      <p:grpSp>
        <p:nvGrpSpPr>
          <p:cNvPr id="5" name="Group 4">
            <a:extLst>
              <a:ext uri="{FF2B5EF4-FFF2-40B4-BE49-F238E27FC236}">
                <a16:creationId xmlns:a16="http://schemas.microsoft.com/office/drawing/2014/main" id="{8344B5D1-A9AC-4599-84FD-4AA7F9C73C30}"/>
              </a:ext>
            </a:extLst>
          </p:cNvPr>
          <p:cNvGrpSpPr/>
          <p:nvPr userDrawn="1"/>
        </p:nvGrpSpPr>
        <p:grpSpPr>
          <a:xfrm>
            <a:off x="-1002" y="0"/>
            <a:ext cx="12193002" cy="6136211"/>
            <a:chOff x="-1486" y="-3020401"/>
            <a:chExt cx="18086753" cy="9102281"/>
          </a:xfrm>
        </p:grpSpPr>
        <p:cxnSp>
          <p:nvCxnSpPr>
            <p:cNvPr id="18" name="Straight Connector 17">
              <a:extLst>
                <a:ext uri="{FF2B5EF4-FFF2-40B4-BE49-F238E27FC236}">
                  <a16:creationId xmlns:a16="http://schemas.microsoft.com/office/drawing/2014/main" id="{43215B28-AC92-4E00-8FC2-571ACFB81F79}"/>
                </a:ext>
              </a:extLst>
            </p:cNvPr>
            <p:cNvCxnSpPr>
              <a:cxnSpLocks/>
            </p:cNvCxnSpPr>
            <p:nvPr userDrawn="1"/>
          </p:nvCxnSpPr>
          <p:spPr>
            <a:xfrm flipV="1">
              <a:off x="0" y="4522839"/>
              <a:ext cx="18085267" cy="0"/>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4E47EB6-6FF8-40F8-BCAB-9714324D34FA}"/>
                </a:ext>
              </a:extLst>
            </p:cNvPr>
            <p:cNvCxnSpPr>
              <a:cxnSpLocks/>
            </p:cNvCxnSpPr>
            <p:nvPr userDrawn="1"/>
          </p:nvCxnSpPr>
          <p:spPr>
            <a:xfrm flipV="1">
              <a:off x="-1486" y="-3020401"/>
              <a:ext cx="8051753" cy="9102281"/>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30" name="Freeform: Shape 29">
            <a:extLst>
              <a:ext uri="{FF2B5EF4-FFF2-40B4-BE49-F238E27FC236}">
                <a16:creationId xmlns:a16="http://schemas.microsoft.com/office/drawing/2014/main" id="{4632403F-4B9F-429E-9B25-0ECDFD42CF19}"/>
              </a:ext>
            </a:extLst>
          </p:cNvPr>
          <p:cNvSpPr/>
          <p:nvPr userDrawn="1"/>
        </p:nvSpPr>
        <p:spPr>
          <a:xfrm>
            <a:off x="5762123" y="3127829"/>
            <a:ext cx="667754" cy="602342"/>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bg1"/>
          </a:solidFill>
          <a:ln w="6350" cap="flat">
            <a:noFill/>
            <a:prstDash val="solid"/>
            <a:miter/>
          </a:ln>
        </p:spPr>
        <p:txBody>
          <a:bodyPr rtlCol="0" anchor="ctr"/>
          <a:lstStyle/>
          <a:p>
            <a:endParaRPr lang="en-US">
              <a:solidFill>
                <a:schemeClr val="bg1"/>
              </a:solidFill>
            </a:endParaRPr>
          </a:p>
        </p:txBody>
      </p:sp>
      <p:pic>
        <p:nvPicPr>
          <p:cNvPr id="17" name="Graphic 16">
            <a:extLst>
              <a:ext uri="{FF2B5EF4-FFF2-40B4-BE49-F238E27FC236}">
                <a16:creationId xmlns:a16="http://schemas.microsoft.com/office/drawing/2014/main" id="{120D6684-9CB4-432C-84B7-4ABC08AE7CC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53750" y="6376921"/>
            <a:ext cx="924497" cy="213562"/>
          </a:xfrm>
          <a:prstGeom prst="rect">
            <a:avLst/>
          </a:prstGeom>
        </p:spPr>
      </p:pic>
    </p:spTree>
    <p:extLst>
      <p:ext uri="{BB962C8B-B14F-4D97-AF65-F5344CB8AC3E}">
        <p14:creationId xmlns:p14="http://schemas.microsoft.com/office/powerpoint/2010/main" val="190140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94C6A-451C-F9E5-8BE4-14F76B506B5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348C450-F979-E710-0340-3A56D3217F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38C024A-1F85-7664-E755-B502BC0C9278}"/>
              </a:ext>
            </a:extLst>
          </p:cNvPr>
          <p:cNvSpPr>
            <a:spLocks noGrp="1"/>
          </p:cNvSpPr>
          <p:nvPr>
            <p:ph type="dt" sz="half" idx="10"/>
          </p:nvPr>
        </p:nvSpPr>
        <p:spPr/>
        <p:txBody>
          <a:bodyPr/>
          <a:lstStyle/>
          <a:p>
            <a:fld id="{6576225F-CEAB-44F3-A7FD-271DB0B1C18F}" type="datetimeFigureOut">
              <a:rPr lang="pt-BR" smtClean="0"/>
              <a:t>01/09/2025</a:t>
            </a:fld>
            <a:endParaRPr lang="pt-BR"/>
          </a:p>
        </p:txBody>
      </p:sp>
      <p:sp>
        <p:nvSpPr>
          <p:cNvPr id="5" name="Espaço Reservado para Rodapé 4">
            <a:extLst>
              <a:ext uri="{FF2B5EF4-FFF2-40B4-BE49-F238E27FC236}">
                <a16:creationId xmlns:a16="http://schemas.microsoft.com/office/drawing/2014/main" id="{1966C9D9-5677-4EC8-4C39-EF60DD9EC95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9E204B9-D994-1CD8-8FBF-20F7BA6BF712}"/>
              </a:ext>
            </a:extLst>
          </p:cNvPr>
          <p:cNvSpPr>
            <a:spLocks noGrp="1"/>
          </p:cNvSpPr>
          <p:nvPr>
            <p:ph type="sldNum" sz="quarter" idx="12"/>
          </p:nvPr>
        </p:nvSpPr>
        <p:spPr/>
        <p:txBody>
          <a:bodyPr/>
          <a:lstStyle/>
          <a:p>
            <a:fld id="{188632B2-49A7-496F-8FB0-D4AF439280F8}" type="slidenum">
              <a:rPr lang="pt-BR" smtClean="0"/>
              <a:t>‹nº›</a:t>
            </a:fld>
            <a:endParaRPr lang="pt-BR"/>
          </a:p>
        </p:txBody>
      </p:sp>
    </p:spTree>
    <p:extLst>
      <p:ext uri="{BB962C8B-B14F-4D97-AF65-F5344CB8AC3E}">
        <p14:creationId xmlns:p14="http://schemas.microsoft.com/office/powerpoint/2010/main" val="250339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3D503A-6E47-2980-D9D1-F7E93B230B9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A081DCA-C7DF-553C-5AAF-884B25DE309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F7AA423-7602-8B3F-D981-EC8562EE633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549E479-6026-B326-A9F4-73BC507712F9}"/>
              </a:ext>
            </a:extLst>
          </p:cNvPr>
          <p:cNvSpPr>
            <a:spLocks noGrp="1"/>
          </p:cNvSpPr>
          <p:nvPr>
            <p:ph type="dt" sz="half" idx="10"/>
          </p:nvPr>
        </p:nvSpPr>
        <p:spPr/>
        <p:txBody>
          <a:bodyPr/>
          <a:lstStyle/>
          <a:p>
            <a:fld id="{6576225F-CEAB-44F3-A7FD-271DB0B1C18F}" type="datetimeFigureOut">
              <a:rPr lang="pt-BR" smtClean="0"/>
              <a:t>01/09/2025</a:t>
            </a:fld>
            <a:endParaRPr lang="pt-BR"/>
          </a:p>
        </p:txBody>
      </p:sp>
      <p:sp>
        <p:nvSpPr>
          <p:cNvPr id="6" name="Espaço Reservado para Rodapé 5">
            <a:extLst>
              <a:ext uri="{FF2B5EF4-FFF2-40B4-BE49-F238E27FC236}">
                <a16:creationId xmlns:a16="http://schemas.microsoft.com/office/drawing/2014/main" id="{E9035D0C-D59E-0699-4AC8-87840A6B133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52ACA8C-6A08-7F8B-F6EB-6F9434E38183}"/>
              </a:ext>
            </a:extLst>
          </p:cNvPr>
          <p:cNvSpPr>
            <a:spLocks noGrp="1"/>
          </p:cNvSpPr>
          <p:nvPr>
            <p:ph type="sldNum" sz="quarter" idx="12"/>
          </p:nvPr>
        </p:nvSpPr>
        <p:spPr/>
        <p:txBody>
          <a:bodyPr/>
          <a:lstStyle/>
          <a:p>
            <a:fld id="{188632B2-49A7-496F-8FB0-D4AF439280F8}" type="slidenum">
              <a:rPr lang="pt-BR" smtClean="0"/>
              <a:t>‹nº›</a:t>
            </a:fld>
            <a:endParaRPr lang="pt-BR"/>
          </a:p>
        </p:txBody>
      </p:sp>
    </p:spTree>
    <p:extLst>
      <p:ext uri="{BB962C8B-B14F-4D97-AF65-F5344CB8AC3E}">
        <p14:creationId xmlns:p14="http://schemas.microsoft.com/office/powerpoint/2010/main" val="55957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B67C3-0D55-75A2-A097-40C1E89803D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55131F8-C973-6414-285F-9E66612BC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8566382D-4109-7EDD-8278-AC35641A53B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6ADA72C-282D-8288-2311-A6DE7E33D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E1E65D8-CBAB-4CB9-81CC-E363213EF65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2BED514-7365-D15A-E3BE-CFDACC0E974D}"/>
              </a:ext>
            </a:extLst>
          </p:cNvPr>
          <p:cNvSpPr>
            <a:spLocks noGrp="1"/>
          </p:cNvSpPr>
          <p:nvPr>
            <p:ph type="dt" sz="half" idx="10"/>
          </p:nvPr>
        </p:nvSpPr>
        <p:spPr/>
        <p:txBody>
          <a:bodyPr/>
          <a:lstStyle/>
          <a:p>
            <a:fld id="{6576225F-CEAB-44F3-A7FD-271DB0B1C18F}" type="datetimeFigureOut">
              <a:rPr lang="pt-BR" smtClean="0"/>
              <a:t>01/09/2025</a:t>
            </a:fld>
            <a:endParaRPr lang="pt-BR"/>
          </a:p>
        </p:txBody>
      </p:sp>
      <p:sp>
        <p:nvSpPr>
          <p:cNvPr id="8" name="Espaço Reservado para Rodapé 7">
            <a:extLst>
              <a:ext uri="{FF2B5EF4-FFF2-40B4-BE49-F238E27FC236}">
                <a16:creationId xmlns:a16="http://schemas.microsoft.com/office/drawing/2014/main" id="{600E67D4-1D66-E98C-EE9D-649AA3FBF29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CCE01D0-7F14-A63F-B992-95F68D075DE0}"/>
              </a:ext>
            </a:extLst>
          </p:cNvPr>
          <p:cNvSpPr>
            <a:spLocks noGrp="1"/>
          </p:cNvSpPr>
          <p:nvPr>
            <p:ph type="sldNum" sz="quarter" idx="12"/>
          </p:nvPr>
        </p:nvSpPr>
        <p:spPr/>
        <p:txBody>
          <a:bodyPr/>
          <a:lstStyle/>
          <a:p>
            <a:fld id="{188632B2-49A7-496F-8FB0-D4AF439280F8}" type="slidenum">
              <a:rPr lang="pt-BR" smtClean="0"/>
              <a:t>‹nº›</a:t>
            </a:fld>
            <a:endParaRPr lang="pt-BR"/>
          </a:p>
        </p:txBody>
      </p:sp>
    </p:spTree>
    <p:extLst>
      <p:ext uri="{BB962C8B-B14F-4D97-AF65-F5344CB8AC3E}">
        <p14:creationId xmlns:p14="http://schemas.microsoft.com/office/powerpoint/2010/main" val="372205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DEFB3-4CF5-A5CE-9296-876DEE2AC9E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DFCDBBD-6FBE-26F1-73E7-1941447FDFFE}"/>
              </a:ext>
            </a:extLst>
          </p:cNvPr>
          <p:cNvSpPr>
            <a:spLocks noGrp="1"/>
          </p:cNvSpPr>
          <p:nvPr>
            <p:ph type="dt" sz="half" idx="10"/>
          </p:nvPr>
        </p:nvSpPr>
        <p:spPr/>
        <p:txBody>
          <a:bodyPr/>
          <a:lstStyle/>
          <a:p>
            <a:fld id="{6576225F-CEAB-44F3-A7FD-271DB0B1C18F}" type="datetimeFigureOut">
              <a:rPr lang="pt-BR" smtClean="0"/>
              <a:t>01/09/2025</a:t>
            </a:fld>
            <a:endParaRPr lang="pt-BR"/>
          </a:p>
        </p:txBody>
      </p:sp>
      <p:sp>
        <p:nvSpPr>
          <p:cNvPr id="4" name="Espaço Reservado para Rodapé 3">
            <a:extLst>
              <a:ext uri="{FF2B5EF4-FFF2-40B4-BE49-F238E27FC236}">
                <a16:creationId xmlns:a16="http://schemas.microsoft.com/office/drawing/2014/main" id="{B7B90873-E585-20CE-A32F-2F5562D96CE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FDDE01B-F737-7E3C-BBB7-24D1824F0C18}"/>
              </a:ext>
            </a:extLst>
          </p:cNvPr>
          <p:cNvSpPr>
            <a:spLocks noGrp="1"/>
          </p:cNvSpPr>
          <p:nvPr>
            <p:ph type="sldNum" sz="quarter" idx="12"/>
          </p:nvPr>
        </p:nvSpPr>
        <p:spPr/>
        <p:txBody>
          <a:bodyPr/>
          <a:lstStyle/>
          <a:p>
            <a:fld id="{188632B2-49A7-496F-8FB0-D4AF439280F8}" type="slidenum">
              <a:rPr lang="pt-BR" smtClean="0"/>
              <a:t>‹nº›</a:t>
            </a:fld>
            <a:endParaRPr lang="pt-BR"/>
          </a:p>
        </p:txBody>
      </p:sp>
    </p:spTree>
    <p:extLst>
      <p:ext uri="{BB962C8B-B14F-4D97-AF65-F5344CB8AC3E}">
        <p14:creationId xmlns:p14="http://schemas.microsoft.com/office/powerpoint/2010/main" val="243053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1FF22DE-4507-8D4E-4A22-7696A7ECD801}"/>
              </a:ext>
            </a:extLst>
          </p:cNvPr>
          <p:cNvSpPr>
            <a:spLocks noGrp="1"/>
          </p:cNvSpPr>
          <p:nvPr>
            <p:ph type="dt" sz="half" idx="10"/>
          </p:nvPr>
        </p:nvSpPr>
        <p:spPr/>
        <p:txBody>
          <a:bodyPr/>
          <a:lstStyle/>
          <a:p>
            <a:fld id="{6576225F-CEAB-44F3-A7FD-271DB0B1C18F}" type="datetimeFigureOut">
              <a:rPr lang="pt-BR" smtClean="0"/>
              <a:t>01/09/2025</a:t>
            </a:fld>
            <a:endParaRPr lang="pt-BR"/>
          </a:p>
        </p:txBody>
      </p:sp>
      <p:sp>
        <p:nvSpPr>
          <p:cNvPr id="3" name="Espaço Reservado para Rodapé 2">
            <a:extLst>
              <a:ext uri="{FF2B5EF4-FFF2-40B4-BE49-F238E27FC236}">
                <a16:creationId xmlns:a16="http://schemas.microsoft.com/office/drawing/2014/main" id="{36411A4E-B35B-5991-2DC5-860A632BD647}"/>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F1D6119-EC9E-CAB0-A0DB-1F242D3A8146}"/>
              </a:ext>
            </a:extLst>
          </p:cNvPr>
          <p:cNvSpPr>
            <a:spLocks noGrp="1"/>
          </p:cNvSpPr>
          <p:nvPr>
            <p:ph type="sldNum" sz="quarter" idx="12"/>
          </p:nvPr>
        </p:nvSpPr>
        <p:spPr/>
        <p:txBody>
          <a:bodyPr/>
          <a:lstStyle/>
          <a:p>
            <a:fld id="{188632B2-49A7-496F-8FB0-D4AF439280F8}" type="slidenum">
              <a:rPr lang="pt-BR" smtClean="0"/>
              <a:t>‹nº›</a:t>
            </a:fld>
            <a:endParaRPr lang="pt-BR"/>
          </a:p>
        </p:txBody>
      </p:sp>
    </p:spTree>
    <p:extLst>
      <p:ext uri="{BB962C8B-B14F-4D97-AF65-F5344CB8AC3E}">
        <p14:creationId xmlns:p14="http://schemas.microsoft.com/office/powerpoint/2010/main" val="9367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D85F6-6B96-C54F-20B9-4FF40E6CE85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C0A5250-9454-CED1-2AAD-44F142E8E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CDB76E6-F115-B4CF-8E8B-B56D28587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7EDE2F1-184F-D24C-725A-76EE88FE9805}"/>
              </a:ext>
            </a:extLst>
          </p:cNvPr>
          <p:cNvSpPr>
            <a:spLocks noGrp="1"/>
          </p:cNvSpPr>
          <p:nvPr>
            <p:ph type="dt" sz="half" idx="10"/>
          </p:nvPr>
        </p:nvSpPr>
        <p:spPr/>
        <p:txBody>
          <a:bodyPr/>
          <a:lstStyle/>
          <a:p>
            <a:fld id="{6576225F-CEAB-44F3-A7FD-271DB0B1C18F}" type="datetimeFigureOut">
              <a:rPr lang="pt-BR" smtClean="0"/>
              <a:t>01/09/2025</a:t>
            </a:fld>
            <a:endParaRPr lang="pt-BR"/>
          </a:p>
        </p:txBody>
      </p:sp>
      <p:sp>
        <p:nvSpPr>
          <p:cNvPr id="6" name="Espaço Reservado para Rodapé 5">
            <a:extLst>
              <a:ext uri="{FF2B5EF4-FFF2-40B4-BE49-F238E27FC236}">
                <a16:creationId xmlns:a16="http://schemas.microsoft.com/office/drawing/2014/main" id="{A2EDCCE4-3680-547A-AADE-72965D09C2C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14D4B5F-FF52-79F2-5198-9E3C04160D57}"/>
              </a:ext>
            </a:extLst>
          </p:cNvPr>
          <p:cNvSpPr>
            <a:spLocks noGrp="1"/>
          </p:cNvSpPr>
          <p:nvPr>
            <p:ph type="sldNum" sz="quarter" idx="12"/>
          </p:nvPr>
        </p:nvSpPr>
        <p:spPr/>
        <p:txBody>
          <a:bodyPr/>
          <a:lstStyle/>
          <a:p>
            <a:fld id="{188632B2-49A7-496F-8FB0-D4AF439280F8}" type="slidenum">
              <a:rPr lang="pt-BR" smtClean="0"/>
              <a:t>‹nº›</a:t>
            </a:fld>
            <a:endParaRPr lang="pt-BR"/>
          </a:p>
        </p:txBody>
      </p:sp>
    </p:spTree>
    <p:extLst>
      <p:ext uri="{BB962C8B-B14F-4D97-AF65-F5344CB8AC3E}">
        <p14:creationId xmlns:p14="http://schemas.microsoft.com/office/powerpoint/2010/main" val="187929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08A29-C05A-75ED-F815-CBB1BCBF3F3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3044E9F-97C2-1AFF-D5AD-B7576FB425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E27C320-DAD9-4FCE-2847-B4CA7F2AC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2F6BCF1-ACCB-E31C-B5B5-E74030069DC4}"/>
              </a:ext>
            </a:extLst>
          </p:cNvPr>
          <p:cNvSpPr>
            <a:spLocks noGrp="1"/>
          </p:cNvSpPr>
          <p:nvPr>
            <p:ph type="dt" sz="half" idx="10"/>
          </p:nvPr>
        </p:nvSpPr>
        <p:spPr/>
        <p:txBody>
          <a:bodyPr/>
          <a:lstStyle/>
          <a:p>
            <a:fld id="{6576225F-CEAB-44F3-A7FD-271DB0B1C18F}" type="datetimeFigureOut">
              <a:rPr lang="pt-BR" smtClean="0"/>
              <a:t>01/09/2025</a:t>
            </a:fld>
            <a:endParaRPr lang="pt-BR"/>
          </a:p>
        </p:txBody>
      </p:sp>
      <p:sp>
        <p:nvSpPr>
          <p:cNvPr id="6" name="Espaço Reservado para Rodapé 5">
            <a:extLst>
              <a:ext uri="{FF2B5EF4-FFF2-40B4-BE49-F238E27FC236}">
                <a16:creationId xmlns:a16="http://schemas.microsoft.com/office/drawing/2014/main" id="{B16F0F70-5C19-A099-D99E-DD58A4388AB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73FF9D6-685C-005C-E4FD-B80D0918F4F2}"/>
              </a:ext>
            </a:extLst>
          </p:cNvPr>
          <p:cNvSpPr>
            <a:spLocks noGrp="1"/>
          </p:cNvSpPr>
          <p:nvPr>
            <p:ph type="sldNum" sz="quarter" idx="12"/>
          </p:nvPr>
        </p:nvSpPr>
        <p:spPr/>
        <p:txBody>
          <a:bodyPr/>
          <a:lstStyle/>
          <a:p>
            <a:fld id="{188632B2-49A7-496F-8FB0-D4AF439280F8}" type="slidenum">
              <a:rPr lang="pt-BR" smtClean="0"/>
              <a:t>‹nº›</a:t>
            </a:fld>
            <a:endParaRPr lang="pt-BR"/>
          </a:p>
        </p:txBody>
      </p:sp>
    </p:spTree>
    <p:extLst>
      <p:ext uri="{BB962C8B-B14F-4D97-AF65-F5344CB8AC3E}">
        <p14:creationId xmlns:p14="http://schemas.microsoft.com/office/powerpoint/2010/main" val="245163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917269D-A23A-64CD-7FB0-AADC85505E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824A82E-F390-F2E3-7159-790995ED71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A24947F-F834-4562-9D2E-841A8ABF2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76225F-CEAB-44F3-A7FD-271DB0B1C18F}" type="datetimeFigureOut">
              <a:rPr lang="pt-BR" smtClean="0"/>
              <a:t>01/09/2025</a:t>
            </a:fld>
            <a:endParaRPr lang="pt-BR"/>
          </a:p>
        </p:txBody>
      </p:sp>
      <p:sp>
        <p:nvSpPr>
          <p:cNvPr id="5" name="Espaço Reservado para Rodapé 4">
            <a:extLst>
              <a:ext uri="{FF2B5EF4-FFF2-40B4-BE49-F238E27FC236}">
                <a16:creationId xmlns:a16="http://schemas.microsoft.com/office/drawing/2014/main" id="{7AB35A0E-0FBE-1B8B-8206-CF67E7261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8C15FF6-9834-5190-FB73-F5CFF9837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8632B2-49A7-496F-8FB0-D4AF439280F8}" type="slidenum">
              <a:rPr lang="pt-BR" smtClean="0"/>
              <a:t>‹nº›</a:t>
            </a:fld>
            <a:endParaRPr lang="pt-BR"/>
          </a:p>
        </p:txBody>
      </p:sp>
    </p:spTree>
    <p:extLst>
      <p:ext uri="{BB962C8B-B14F-4D97-AF65-F5344CB8AC3E}">
        <p14:creationId xmlns:p14="http://schemas.microsoft.com/office/powerpoint/2010/main" val="3278959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1297E8A-BBDE-4293-90C7-131F45678E37}"/>
              </a:ext>
            </a:extLst>
          </p:cNvPr>
          <p:cNvGrpSpPr/>
          <p:nvPr userDrawn="1"/>
        </p:nvGrpSpPr>
        <p:grpSpPr>
          <a:xfrm>
            <a:off x="-954966" y="0"/>
            <a:ext cx="850185" cy="1861222"/>
            <a:chOff x="-954966" y="304355"/>
            <a:chExt cx="850185" cy="1861222"/>
          </a:xfrm>
        </p:grpSpPr>
        <p:sp>
          <p:nvSpPr>
            <p:cNvPr id="37" name="Retângulo 13">
              <a:extLst>
                <a:ext uri="{FF2B5EF4-FFF2-40B4-BE49-F238E27FC236}">
                  <a16:creationId xmlns:a16="http://schemas.microsoft.com/office/drawing/2014/main" id="{3AA95D09-E6E1-455E-A12A-0B7004FA5266}"/>
                </a:ext>
              </a:extLst>
            </p:cNvPr>
            <p:cNvSpPr/>
            <p:nvPr userDrawn="1"/>
          </p:nvSpPr>
          <p:spPr>
            <a:xfrm>
              <a:off x="-954966" y="1885648"/>
              <a:ext cx="850185" cy="2799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BR" sz="900" b="1" dirty="0">
                  <a:latin typeface="Roboto" panose="02000000000000000000" pitchFamily="2" charset="0"/>
                  <a:ea typeface="Roboto" panose="02000000000000000000" pitchFamily="2" charset="0"/>
                  <a:cs typeface="Roboto" panose="02000000000000000000" pitchFamily="2" charset="0"/>
                </a:rPr>
                <a:t>126 126 126</a:t>
              </a:r>
            </a:p>
          </p:txBody>
        </p:sp>
        <p:sp>
          <p:nvSpPr>
            <p:cNvPr id="38" name="Retângulo 14">
              <a:extLst>
                <a:ext uri="{FF2B5EF4-FFF2-40B4-BE49-F238E27FC236}">
                  <a16:creationId xmlns:a16="http://schemas.microsoft.com/office/drawing/2014/main" id="{F11F0483-491A-4BB4-9426-359C3667CEA5}"/>
                </a:ext>
              </a:extLst>
            </p:cNvPr>
            <p:cNvSpPr/>
            <p:nvPr userDrawn="1"/>
          </p:nvSpPr>
          <p:spPr>
            <a:xfrm>
              <a:off x="-954966" y="936873"/>
              <a:ext cx="850185" cy="2799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BR" sz="900" b="1" dirty="0">
                  <a:latin typeface="Roboto" panose="02000000000000000000" pitchFamily="2" charset="0"/>
                  <a:ea typeface="Roboto" panose="02000000000000000000" pitchFamily="2" charset="0"/>
                  <a:cs typeface="Roboto" panose="02000000000000000000" pitchFamily="2" charset="0"/>
                </a:rPr>
                <a:t>255 188 0</a:t>
              </a:r>
            </a:p>
          </p:txBody>
        </p:sp>
        <p:sp>
          <p:nvSpPr>
            <p:cNvPr id="39" name="Retângulo 16">
              <a:extLst>
                <a:ext uri="{FF2B5EF4-FFF2-40B4-BE49-F238E27FC236}">
                  <a16:creationId xmlns:a16="http://schemas.microsoft.com/office/drawing/2014/main" id="{F132B67C-337F-4AD9-BDCC-DFFD7252F949}"/>
                </a:ext>
              </a:extLst>
            </p:cNvPr>
            <p:cNvSpPr/>
            <p:nvPr userDrawn="1"/>
          </p:nvSpPr>
          <p:spPr>
            <a:xfrm>
              <a:off x="-954966" y="1253132"/>
              <a:ext cx="850185" cy="2799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BR" sz="900" b="1" dirty="0">
                  <a:latin typeface="Roboto" panose="02000000000000000000" pitchFamily="2" charset="0"/>
                  <a:ea typeface="Roboto" panose="02000000000000000000" pitchFamily="2" charset="0"/>
                  <a:cs typeface="Roboto" panose="02000000000000000000" pitchFamily="2" charset="0"/>
                </a:rPr>
                <a:t>0 210 197</a:t>
              </a:r>
            </a:p>
          </p:txBody>
        </p:sp>
        <p:sp>
          <p:nvSpPr>
            <p:cNvPr id="40" name="Retângulo 18">
              <a:extLst>
                <a:ext uri="{FF2B5EF4-FFF2-40B4-BE49-F238E27FC236}">
                  <a16:creationId xmlns:a16="http://schemas.microsoft.com/office/drawing/2014/main" id="{FC03D85E-9A50-4C52-BEE1-98C62D9BC256}"/>
                </a:ext>
              </a:extLst>
            </p:cNvPr>
            <p:cNvSpPr/>
            <p:nvPr userDrawn="1"/>
          </p:nvSpPr>
          <p:spPr>
            <a:xfrm>
              <a:off x="-954966" y="304355"/>
              <a:ext cx="850185" cy="2799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BR" sz="900" b="1" dirty="0">
                  <a:latin typeface="Roboto" panose="02000000000000000000" pitchFamily="2" charset="0"/>
                  <a:ea typeface="Roboto" panose="02000000000000000000" pitchFamily="2" charset="0"/>
                  <a:cs typeface="Roboto" panose="02000000000000000000" pitchFamily="2" charset="0"/>
                </a:rPr>
                <a:t>0 0 0</a:t>
              </a:r>
            </a:p>
          </p:txBody>
        </p:sp>
        <p:sp>
          <p:nvSpPr>
            <p:cNvPr id="41" name="Retângulo 19">
              <a:extLst>
                <a:ext uri="{FF2B5EF4-FFF2-40B4-BE49-F238E27FC236}">
                  <a16:creationId xmlns:a16="http://schemas.microsoft.com/office/drawing/2014/main" id="{311565C6-9EB7-4E68-9DA3-88F7E38F2249}"/>
                </a:ext>
              </a:extLst>
            </p:cNvPr>
            <p:cNvSpPr/>
            <p:nvPr userDrawn="1"/>
          </p:nvSpPr>
          <p:spPr>
            <a:xfrm>
              <a:off x="-954966" y="620614"/>
              <a:ext cx="850185" cy="2799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BR" sz="900" b="1" dirty="0">
                  <a:latin typeface="Roboto" panose="02000000000000000000" pitchFamily="2" charset="0"/>
                  <a:ea typeface="Roboto" panose="02000000000000000000" pitchFamily="2" charset="0"/>
                  <a:cs typeface="Roboto" panose="02000000000000000000" pitchFamily="2" charset="0"/>
                </a:rPr>
                <a:t>50 52 54</a:t>
              </a:r>
            </a:p>
          </p:txBody>
        </p:sp>
        <p:sp>
          <p:nvSpPr>
            <p:cNvPr id="42" name="Retângulo 25">
              <a:extLst>
                <a:ext uri="{FF2B5EF4-FFF2-40B4-BE49-F238E27FC236}">
                  <a16:creationId xmlns:a16="http://schemas.microsoft.com/office/drawing/2014/main" id="{4098D990-3A3F-4006-8DF9-51A190E5F76D}"/>
                </a:ext>
              </a:extLst>
            </p:cNvPr>
            <p:cNvSpPr/>
            <p:nvPr userDrawn="1"/>
          </p:nvSpPr>
          <p:spPr>
            <a:xfrm>
              <a:off x="-954966" y="1569391"/>
              <a:ext cx="850185" cy="2799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BR" sz="900" b="1" dirty="0">
                  <a:latin typeface="Roboto" panose="02000000000000000000" pitchFamily="2" charset="0"/>
                  <a:ea typeface="Roboto" panose="02000000000000000000" pitchFamily="2" charset="0"/>
                  <a:cs typeface="Roboto" panose="02000000000000000000" pitchFamily="2" charset="0"/>
                </a:rPr>
                <a:t>64 64 64</a:t>
              </a:r>
            </a:p>
          </p:txBody>
        </p:sp>
      </p:grpSp>
      <p:sp>
        <p:nvSpPr>
          <p:cNvPr id="10" name="CaixaDeTexto 9">
            <a:extLst>
              <a:ext uri="{FF2B5EF4-FFF2-40B4-BE49-F238E27FC236}">
                <a16:creationId xmlns:a16="http://schemas.microsoft.com/office/drawing/2014/main" id="{814DD45A-D6F2-46EA-AA62-68E98F5F4987}"/>
              </a:ext>
            </a:extLst>
          </p:cNvPr>
          <p:cNvSpPr txBox="1"/>
          <p:nvPr userDrawn="1"/>
        </p:nvSpPr>
        <p:spPr>
          <a:xfrm>
            <a:off x="11794866" y="6364275"/>
            <a:ext cx="267441" cy="230832"/>
          </a:xfrm>
          <a:prstGeom prst="rect">
            <a:avLst/>
          </a:prstGeom>
        </p:spPr>
        <p:txBody>
          <a:bodyPr vert="horz" wrap="square" lIns="0" tIns="25718" rIns="0" bIns="25718" numCol="1" anchor="ctr" anchorCtr="0" compatLnSpc="1">
            <a:prstTxWarp prst="textNoShape">
              <a:avLst/>
            </a:prstTxWarp>
          </a:bodyPr>
          <a:lstStyle>
            <a:defPPr>
              <a:defRPr lang="pt-BR"/>
            </a:defPPr>
            <a:lvl1pPr algn="r">
              <a:defRPr sz="900" b="1">
                <a:solidFill>
                  <a:srgbClr val="606163"/>
                </a:solidFill>
              </a:defRPr>
            </a:lvl1pPr>
          </a:lstStyle>
          <a:p>
            <a:pPr lvl="0" algn="ctr"/>
            <a:fld id="{9B9BAEC2-C893-4510-BAEC-A634F6DBFF95}" type="slidenum">
              <a:rPr lang="en-US" altLang="pt-BR" sz="800" b="0" smtClean="0">
                <a:solidFill>
                  <a:schemeClr val="tx1"/>
                </a:solidFill>
                <a:latin typeface="Roboto" panose="02000000000000000000" pitchFamily="2" charset="0"/>
                <a:ea typeface="Roboto" panose="02000000000000000000" pitchFamily="2" charset="0"/>
                <a:cs typeface="Roboto" panose="02000000000000000000" pitchFamily="2" charset="0"/>
              </a:rPr>
              <a:pPr lvl="0" algn="ctr"/>
              <a:t>‹nº›</a:t>
            </a:fld>
            <a:endParaRPr lang="en-US" altLang="pt-BR" sz="800" b="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cxnSp>
        <p:nvCxnSpPr>
          <p:cNvPr id="8" name="Conector reto 7">
            <a:extLst>
              <a:ext uri="{FF2B5EF4-FFF2-40B4-BE49-F238E27FC236}">
                <a16:creationId xmlns:a16="http://schemas.microsoft.com/office/drawing/2014/main" id="{33FAAD83-C482-4B7E-8CB8-CB3E60BE9194}"/>
              </a:ext>
            </a:extLst>
          </p:cNvPr>
          <p:cNvCxnSpPr/>
          <p:nvPr userDrawn="1"/>
        </p:nvCxnSpPr>
        <p:spPr>
          <a:xfrm>
            <a:off x="0" y="6858000"/>
            <a:ext cx="121920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1D7C2553-B825-4B03-AF3B-B56FF4A570D3}"/>
              </a:ext>
            </a:extLst>
          </p:cNvPr>
          <p:cNvSpPr txBox="1"/>
          <p:nvPr userDrawn="1"/>
        </p:nvSpPr>
        <p:spPr>
          <a:xfrm>
            <a:off x="10818891" y="6364275"/>
            <a:ext cx="876210" cy="230832"/>
          </a:xfrm>
          <a:prstGeom prst="rect">
            <a:avLst/>
          </a:prstGeom>
        </p:spPr>
        <p:txBody>
          <a:bodyPr vert="horz" wrap="square" lIns="0" tIns="25718" rIns="0" bIns="25718" numCol="1" anchor="ctr" anchorCtr="0" compatLnSpc="1">
            <a:prstTxWarp prst="textNoShape">
              <a:avLst/>
            </a:prstTxWarp>
          </a:bodyPr>
          <a:lstStyle>
            <a:defPPr>
              <a:defRPr lang="pt-BR"/>
            </a:defPPr>
            <a:lvl1pPr lvl="0" algn="ctr">
              <a:defRPr sz="900" b="0">
                <a:latin typeface="Roboto Thin" panose="02000000000000000000" pitchFamily="2" charset="0"/>
                <a:ea typeface="Roboto Thin" panose="02000000000000000000" pitchFamily="2" charset="0"/>
                <a:cs typeface="Roboto Thin" panose="02000000000000000000" pitchFamily="2" charset="0"/>
              </a:defRPr>
            </a:lvl1pPr>
          </a:lstStyle>
          <a:p>
            <a:pPr lvl="0" algn="r"/>
            <a:r>
              <a:rPr lang="pt-BR" sz="800" dirty="0">
                <a:latin typeface="Roboto" panose="02000000000000000000" pitchFamily="2" charset="0"/>
                <a:ea typeface="Roboto" panose="02000000000000000000" pitchFamily="2" charset="0"/>
                <a:cs typeface="Roboto" panose="02000000000000000000" pitchFamily="2" charset="0"/>
              </a:rPr>
              <a:t>XP RESEARCH</a:t>
            </a:r>
          </a:p>
        </p:txBody>
      </p:sp>
      <p:cxnSp>
        <p:nvCxnSpPr>
          <p:cNvPr id="33" name="Conector Reto 170">
            <a:extLst>
              <a:ext uri="{FF2B5EF4-FFF2-40B4-BE49-F238E27FC236}">
                <a16:creationId xmlns:a16="http://schemas.microsoft.com/office/drawing/2014/main" id="{F2D51BA9-75B3-4424-AA8F-E379994343EA}"/>
              </a:ext>
            </a:extLst>
          </p:cNvPr>
          <p:cNvCxnSpPr>
            <a:cxnSpLocks/>
          </p:cNvCxnSpPr>
          <p:nvPr userDrawn="1"/>
        </p:nvCxnSpPr>
        <p:spPr>
          <a:xfrm flipV="1">
            <a:off x="691991" y="6297167"/>
            <a:ext cx="0" cy="3650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Date Placeholder 1">
            <a:extLst>
              <a:ext uri="{FF2B5EF4-FFF2-40B4-BE49-F238E27FC236}">
                <a16:creationId xmlns:a16="http://schemas.microsoft.com/office/drawing/2014/main" id="{4B83431C-0473-4242-B64D-3953534562FB}"/>
              </a:ext>
            </a:extLst>
          </p:cNvPr>
          <p:cNvSpPr>
            <a:spLocks noGrp="1"/>
          </p:cNvSpPr>
          <p:nvPr userDrawn="1">
            <p:ph type="dt" sz="half" idx="2"/>
          </p:nvPr>
        </p:nvSpPr>
        <p:spPr>
          <a:xfrm>
            <a:off x="8709026" y="345645"/>
            <a:ext cx="3146424" cy="210546"/>
          </a:xfrm>
          <a:prstGeom prst="rect">
            <a:avLst/>
          </a:prstGeom>
        </p:spPr>
        <p:txBody>
          <a:bodyPr vert="horz" lIns="91440" tIns="45720" rIns="91440" bIns="45720" rtlCol="0" anchor="ctr"/>
          <a:lstStyle>
            <a:lvl1pPr algn="r">
              <a:defRPr sz="1200">
                <a:solidFill>
                  <a:schemeClr val="tx2"/>
                </a:solidFill>
                <a:latin typeface="+mn-lt"/>
                <a:ea typeface="Roboto Slab" pitchFamily="2" charset="0"/>
                <a:cs typeface="Roboto" panose="02000000000000000000" pitchFamily="2" charset="0"/>
              </a:defRPr>
            </a:lvl1pPr>
          </a:lstStyle>
          <a:p>
            <a:fld id="{5A4CF137-961F-40CC-9272-458A69979960}" type="datetime4">
              <a:rPr lang="pt-BR" smtClean="0"/>
              <a:pPr/>
              <a:t>1 de setembro de 2025</a:t>
            </a:fld>
            <a:endParaRPr lang="en-US" dirty="0"/>
          </a:p>
        </p:txBody>
      </p:sp>
      <p:sp>
        <p:nvSpPr>
          <p:cNvPr id="15" name="Freeform: Shape 14">
            <a:extLst>
              <a:ext uri="{FF2B5EF4-FFF2-40B4-BE49-F238E27FC236}">
                <a16:creationId xmlns:a16="http://schemas.microsoft.com/office/drawing/2014/main" id="{2600E467-0AF0-45B5-9014-4BA6F4A1BFAB}"/>
              </a:ext>
            </a:extLst>
          </p:cNvPr>
          <p:cNvSpPr/>
          <p:nvPr userDrawn="1"/>
        </p:nvSpPr>
        <p:spPr>
          <a:xfrm>
            <a:off x="336550" y="6357706"/>
            <a:ext cx="270465" cy="243970"/>
          </a:xfrm>
          <a:custGeom>
            <a:avLst/>
            <a:gdLst>
              <a:gd name="connsiteX0" fmla="*/ 1430464 w 1964753"/>
              <a:gd name="connsiteY0" fmla="*/ 1369758 h 1772284"/>
              <a:gd name="connsiteX1" fmla="*/ 1653286 w 1964753"/>
              <a:gd name="connsiteY1" fmla="*/ 1369758 h 1772284"/>
              <a:gd name="connsiteX2" fmla="*/ 1795081 w 1964753"/>
              <a:gd name="connsiteY2" fmla="*/ 1253300 h 1772284"/>
              <a:gd name="connsiteX3" fmla="*/ 1653286 w 1964753"/>
              <a:gd name="connsiteY3" fmla="*/ 1136840 h 1772284"/>
              <a:gd name="connsiteX4" fmla="*/ 1430464 w 1964753"/>
              <a:gd name="connsiteY4" fmla="*/ 1136840 h 1772284"/>
              <a:gd name="connsiteX5" fmla="*/ 1430464 w 1964753"/>
              <a:gd name="connsiteY5" fmla="*/ 1369758 h 1772284"/>
              <a:gd name="connsiteX6" fmla="*/ 1430464 w 1964753"/>
              <a:gd name="connsiteY6" fmla="*/ 1772285 h 1772284"/>
              <a:gd name="connsiteX7" fmla="*/ 1726692 w 1964753"/>
              <a:gd name="connsiteY7" fmla="*/ 1772285 h 1772284"/>
              <a:gd name="connsiteX8" fmla="*/ 1964690 w 1964753"/>
              <a:gd name="connsiteY8" fmla="*/ 1534287 h 1772284"/>
              <a:gd name="connsiteX9" fmla="*/ 1964690 w 1964753"/>
              <a:gd name="connsiteY9" fmla="*/ 1369695 h 1772284"/>
              <a:gd name="connsiteX10" fmla="*/ 1959610 w 1964753"/>
              <a:gd name="connsiteY10" fmla="*/ 1369695 h 1772284"/>
              <a:gd name="connsiteX11" fmla="*/ 1658303 w 1964753"/>
              <a:gd name="connsiteY11" fmla="*/ 1549464 h 1772284"/>
              <a:gd name="connsiteX12" fmla="*/ 1438021 w 1964753"/>
              <a:gd name="connsiteY12" fmla="*/ 1549464 h 1772284"/>
              <a:gd name="connsiteX13" fmla="*/ 1430401 w 1964753"/>
              <a:gd name="connsiteY13" fmla="*/ 1557083 h 1772284"/>
              <a:gd name="connsiteX14" fmla="*/ 1430401 w 1964753"/>
              <a:gd name="connsiteY14" fmla="*/ 1772285 h 1772284"/>
              <a:gd name="connsiteX15" fmla="*/ 1012698 w 1964753"/>
              <a:gd name="connsiteY15" fmla="*/ 1253300 h 1772284"/>
              <a:gd name="connsiteX16" fmla="*/ 1240536 w 1964753"/>
              <a:gd name="connsiteY16" fmla="*/ 1473581 h 1772284"/>
              <a:gd name="connsiteX17" fmla="*/ 1240536 w 1964753"/>
              <a:gd name="connsiteY17" fmla="*/ 1033082 h 1772284"/>
              <a:gd name="connsiteX18" fmla="*/ 1012698 w 1964753"/>
              <a:gd name="connsiteY18" fmla="*/ 1253300 h 1772284"/>
              <a:gd name="connsiteX19" fmla="*/ 237998 w 1964753"/>
              <a:gd name="connsiteY19" fmla="*/ 1772285 h 1772284"/>
              <a:gd name="connsiteX20" fmla="*/ 1240599 w 1964753"/>
              <a:gd name="connsiteY20" fmla="*/ 1772285 h 1772284"/>
              <a:gd name="connsiteX21" fmla="*/ 1240599 w 1964753"/>
              <a:gd name="connsiteY21" fmla="*/ 1721676 h 1772284"/>
              <a:gd name="connsiteX22" fmla="*/ 1341882 w 1964753"/>
              <a:gd name="connsiteY22" fmla="*/ 1554607 h 1772284"/>
              <a:gd name="connsiteX23" fmla="*/ 1341882 w 1964753"/>
              <a:gd name="connsiteY23" fmla="*/ 1549527 h 1772284"/>
              <a:gd name="connsiteX24" fmla="*/ 1060831 w 1964753"/>
              <a:gd name="connsiteY24" fmla="*/ 1549527 h 1772284"/>
              <a:gd name="connsiteX25" fmla="*/ 1030478 w 1964753"/>
              <a:gd name="connsiteY25" fmla="*/ 1536890 h 1772284"/>
              <a:gd name="connsiteX26" fmla="*/ 883666 w 1964753"/>
              <a:gd name="connsiteY26" fmla="*/ 1384998 h 1772284"/>
              <a:gd name="connsiteX27" fmla="*/ 731774 w 1964753"/>
              <a:gd name="connsiteY27" fmla="*/ 1539431 h 1772284"/>
              <a:gd name="connsiteX28" fmla="*/ 703898 w 1964753"/>
              <a:gd name="connsiteY28" fmla="*/ 1549527 h 1772284"/>
              <a:gd name="connsiteX29" fmla="*/ 478599 w 1964753"/>
              <a:gd name="connsiteY29" fmla="*/ 1549527 h 1772284"/>
              <a:gd name="connsiteX30" fmla="*/ 473519 w 1964753"/>
              <a:gd name="connsiteY30" fmla="*/ 1534351 h 1772284"/>
              <a:gd name="connsiteX31" fmla="*/ 762127 w 1964753"/>
              <a:gd name="connsiteY31" fmla="*/ 1253300 h 1772284"/>
              <a:gd name="connsiteX32" fmla="*/ 468439 w 1964753"/>
              <a:gd name="connsiteY32" fmla="*/ 969708 h 1772284"/>
              <a:gd name="connsiteX33" fmla="*/ 476060 w 1964753"/>
              <a:gd name="connsiteY33" fmla="*/ 954532 h 1772284"/>
              <a:gd name="connsiteX34" fmla="*/ 703898 w 1964753"/>
              <a:gd name="connsiteY34" fmla="*/ 954532 h 1772284"/>
              <a:gd name="connsiteX35" fmla="*/ 729234 w 1964753"/>
              <a:gd name="connsiteY35" fmla="*/ 964628 h 1772284"/>
              <a:gd name="connsiteX36" fmla="*/ 888746 w 1964753"/>
              <a:gd name="connsiteY36" fmla="*/ 1124140 h 1772284"/>
              <a:gd name="connsiteX37" fmla="*/ 1038098 w 1964753"/>
              <a:gd name="connsiteY37" fmla="*/ 964628 h 1772284"/>
              <a:gd name="connsiteX38" fmla="*/ 1060894 w 1964753"/>
              <a:gd name="connsiteY38" fmla="*/ 954532 h 1772284"/>
              <a:gd name="connsiteX39" fmla="*/ 1655889 w 1964753"/>
              <a:gd name="connsiteY39" fmla="*/ 954532 h 1772284"/>
              <a:gd name="connsiteX40" fmla="*/ 1959674 w 1964753"/>
              <a:gd name="connsiteY40" fmla="*/ 1136840 h 1772284"/>
              <a:gd name="connsiteX41" fmla="*/ 1964754 w 1964753"/>
              <a:gd name="connsiteY41" fmla="*/ 1136840 h 1772284"/>
              <a:gd name="connsiteX42" fmla="*/ 1964754 w 1964753"/>
              <a:gd name="connsiteY42" fmla="*/ 237998 h 1772284"/>
              <a:gd name="connsiteX43" fmla="*/ 1726755 w 1964753"/>
              <a:gd name="connsiteY43" fmla="*/ 0 h 1772284"/>
              <a:gd name="connsiteX44" fmla="*/ 237998 w 1964753"/>
              <a:gd name="connsiteY44" fmla="*/ 0 h 1772284"/>
              <a:gd name="connsiteX45" fmla="*/ 0 w 1964753"/>
              <a:gd name="connsiteY45" fmla="*/ 237998 h 1772284"/>
              <a:gd name="connsiteX46" fmla="*/ 0 w 1964753"/>
              <a:gd name="connsiteY46" fmla="*/ 1534287 h 1772284"/>
              <a:gd name="connsiteX47" fmla="*/ 237998 w 1964753"/>
              <a:gd name="connsiteY47" fmla="*/ 1772285 h 177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64753" h="1772284">
                <a:moveTo>
                  <a:pt x="1430464" y="1369758"/>
                </a:moveTo>
                <a:lnTo>
                  <a:pt x="1653286" y="1369758"/>
                </a:lnTo>
                <a:cubicBezTo>
                  <a:pt x="1736852" y="1369758"/>
                  <a:pt x="1795081" y="1331785"/>
                  <a:pt x="1795081" y="1253300"/>
                </a:cubicBezTo>
                <a:cubicBezTo>
                  <a:pt x="1795081" y="1174814"/>
                  <a:pt x="1736852" y="1136840"/>
                  <a:pt x="1653286" y="1136840"/>
                </a:cubicBezTo>
                <a:lnTo>
                  <a:pt x="1430464" y="1136840"/>
                </a:lnTo>
                <a:lnTo>
                  <a:pt x="1430464" y="1369758"/>
                </a:lnTo>
                <a:close/>
                <a:moveTo>
                  <a:pt x="1430464" y="1772285"/>
                </a:moveTo>
                <a:lnTo>
                  <a:pt x="1726692" y="1772285"/>
                </a:lnTo>
                <a:cubicBezTo>
                  <a:pt x="1883664" y="1772285"/>
                  <a:pt x="1964690" y="1691259"/>
                  <a:pt x="1964690" y="1534287"/>
                </a:cubicBezTo>
                <a:lnTo>
                  <a:pt x="1964690" y="1369695"/>
                </a:lnTo>
                <a:lnTo>
                  <a:pt x="1959610" y="1369695"/>
                </a:lnTo>
                <a:cubicBezTo>
                  <a:pt x="1914017" y="1506410"/>
                  <a:pt x="1797558" y="1549464"/>
                  <a:pt x="1658303" y="1549464"/>
                </a:cubicBezTo>
                <a:lnTo>
                  <a:pt x="1438021" y="1549464"/>
                </a:lnTo>
                <a:cubicBezTo>
                  <a:pt x="1432941" y="1549464"/>
                  <a:pt x="1430401" y="1552003"/>
                  <a:pt x="1430401" y="1557083"/>
                </a:cubicBezTo>
                <a:lnTo>
                  <a:pt x="1430401" y="1772285"/>
                </a:lnTo>
                <a:close/>
                <a:moveTo>
                  <a:pt x="1012698" y="1253300"/>
                </a:moveTo>
                <a:lnTo>
                  <a:pt x="1240536" y="1473581"/>
                </a:lnTo>
                <a:lnTo>
                  <a:pt x="1240536" y="1033082"/>
                </a:lnTo>
                <a:lnTo>
                  <a:pt x="1012698" y="1253300"/>
                </a:lnTo>
                <a:close/>
                <a:moveTo>
                  <a:pt x="237998" y="1772285"/>
                </a:moveTo>
                <a:lnTo>
                  <a:pt x="1240599" y="1772285"/>
                </a:lnTo>
                <a:lnTo>
                  <a:pt x="1240599" y="1721676"/>
                </a:lnTo>
                <a:cubicBezTo>
                  <a:pt x="1240599" y="1633093"/>
                  <a:pt x="1270953" y="1582420"/>
                  <a:pt x="1341882" y="1554607"/>
                </a:cubicBezTo>
                <a:lnTo>
                  <a:pt x="1341882" y="1549527"/>
                </a:lnTo>
                <a:lnTo>
                  <a:pt x="1060831" y="1549527"/>
                </a:lnTo>
                <a:cubicBezTo>
                  <a:pt x="1045655" y="1549527"/>
                  <a:pt x="1040574" y="1546987"/>
                  <a:pt x="1030478" y="1536890"/>
                </a:cubicBezTo>
                <a:lnTo>
                  <a:pt x="883666" y="1384998"/>
                </a:lnTo>
                <a:lnTo>
                  <a:pt x="731774" y="1539431"/>
                </a:lnTo>
                <a:cubicBezTo>
                  <a:pt x="724154" y="1547051"/>
                  <a:pt x="719137" y="1549527"/>
                  <a:pt x="703898" y="1549527"/>
                </a:cubicBezTo>
                <a:lnTo>
                  <a:pt x="478599" y="1549527"/>
                </a:lnTo>
                <a:cubicBezTo>
                  <a:pt x="465963" y="1549527"/>
                  <a:pt x="465963" y="1541907"/>
                  <a:pt x="473519" y="1534351"/>
                </a:cubicBezTo>
                <a:lnTo>
                  <a:pt x="762127" y="1253300"/>
                </a:lnTo>
                <a:lnTo>
                  <a:pt x="468439" y="969708"/>
                </a:lnTo>
                <a:cubicBezTo>
                  <a:pt x="460819" y="962089"/>
                  <a:pt x="463360" y="954532"/>
                  <a:pt x="476060" y="954532"/>
                </a:cubicBezTo>
                <a:lnTo>
                  <a:pt x="703898" y="954532"/>
                </a:lnTo>
                <a:cubicBezTo>
                  <a:pt x="716534" y="954532"/>
                  <a:pt x="721614" y="957072"/>
                  <a:pt x="729234" y="964628"/>
                </a:cubicBezTo>
                <a:lnTo>
                  <a:pt x="888746" y="1124140"/>
                </a:lnTo>
                <a:lnTo>
                  <a:pt x="1038098" y="964628"/>
                </a:lnTo>
                <a:cubicBezTo>
                  <a:pt x="1045718" y="957008"/>
                  <a:pt x="1050735" y="954532"/>
                  <a:pt x="1060894" y="954532"/>
                </a:cubicBezTo>
                <a:lnTo>
                  <a:pt x="1655889" y="954532"/>
                </a:lnTo>
                <a:cubicBezTo>
                  <a:pt x="1792605" y="954532"/>
                  <a:pt x="1914144" y="1000125"/>
                  <a:pt x="1959674" y="1136840"/>
                </a:cubicBezTo>
                <a:lnTo>
                  <a:pt x="1964754" y="1136840"/>
                </a:lnTo>
                <a:lnTo>
                  <a:pt x="1964754" y="237998"/>
                </a:lnTo>
                <a:cubicBezTo>
                  <a:pt x="1964754" y="81026"/>
                  <a:pt x="1883728" y="0"/>
                  <a:pt x="1726755" y="0"/>
                </a:cubicBezTo>
                <a:lnTo>
                  <a:pt x="237998" y="0"/>
                </a:lnTo>
                <a:cubicBezTo>
                  <a:pt x="81026" y="0"/>
                  <a:pt x="0" y="81026"/>
                  <a:pt x="0" y="237998"/>
                </a:cubicBezTo>
                <a:lnTo>
                  <a:pt x="0" y="1534287"/>
                </a:lnTo>
                <a:cubicBezTo>
                  <a:pt x="0" y="1691259"/>
                  <a:pt x="81026" y="1772285"/>
                  <a:pt x="237998" y="1772285"/>
                </a:cubicBezTo>
                <a:close/>
              </a:path>
            </a:pathLst>
          </a:custGeom>
          <a:solidFill>
            <a:schemeClr val="tx1"/>
          </a:solidFill>
          <a:ln w="6350" cap="flat">
            <a:noFill/>
            <a:prstDash val="solid"/>
            <a:miter/>
          </a:ln>
        </p:spPr>
        <p:txBody>
          <a:bodyPr rtlCol="0" anchor="ctr"/>
          <a:lstStyle/>
          <a:p>
            <a:endParaRPr lang="en-US"/>
          </a:p>
        </p:txBody>
      </p:sp>
      <p:sp>
        <p:nvSpPr>
          <p:cNvPr id="16" name="Espaço Reservado para Texto 6">
            <a:extLst>
              <a:ext uri="{FF2B5EF4-FFF2-40B4-BE49-F238E27FC236}">
                <a16:creationId xmlns:a16="http://schemas.microsoft.com/office/drawing/2014/main" id="{3A52104E-97DC-4B15-AED8-B82C6576670F}"/>
              </a:ext>
            </a:extLst>
          </p:cNvPr>
          <p:cNvSpPr txBox="1">
            <a:spLocks/>
          </p:cNvSpPr>
          <p:nvPr userDrawn="1"/>
        </p:nvSpPr>
        <p:spPr>
          <a:xfrm>
            <a:off x="8723310" y="567647"/>
            <a:ext cx="3132139" cy="142093"/>
          </a:xfrm>
          <a:prstGeom prst="rect">
            <a:avLst/>
          </a:prstGeom>
        </p:spPr>
        <p:txBody>
          <a:bodyPr vert="horz" lIns="0" tIns="0" rIns="0" bIns="0" rtlCol="0" anchor="t">
            <a:noAutofit/>
          </a:bodyPr>
          <a:lstStyle>
            <a:lvl1pPr marL="0" indent="0" algn="r" defTabSz="685808" rtl="0" eaLnBrk="1" latinLnBrk="0" hangingPunct="1">
              <a:lnSpc>
                <a:spcPct val="90000"/>
              </a:lnSpc>
              <a:spcBef>
                <a:spcPts val="751"/>
              </a:spcBef>
              <a:buFont typeface="Arial" panose="020B0604020202020204" pitchFamily="34" charset="0"/>
              <a:buNone/>
              <a:defRPr lang="pt-BR" sz="1200" b="0" kern="1200">
                <a:solidFill>
                  <a:schemeClr val="bg2"/>
                </a:solidFill>
                <a:latin typeface="Roboto Light" panose="02000000000000000000" pitchFamily="2" charset="0"/>
                <a:ea typeface="Roboto Light" panose="02000000000000000000" pitchFamily="2" charset="0"/>
                <a:cs typeface="Roboto Light" panose="02000000000000000000" pitchFamily="2" charset="0"/>
              </a:defRPr>
            </a:lvl1pPr>
            <a:lvl2pPr marL="404817" indent="-136925" algn="l" defTabSz="685808" rtl="0" eaLnBrk="1" latinLnBrk="0" hangingPunct="1">
              <a:lnSpc>
                <a:spcPct val="90000"/>
              </a:lnSpc>
              <a:spcBef>
                <a:spcPts val="375"/>
              </a:spcBef>
              <a:buFont typeface="Arial" panose="020B0604020202020204" pitchFamily="34" charset="0"/>
              <a:buChar char="•"/>
              <a:defRPr sz="1051" kern="1200">
                <a:solidFill>
                  <a:schemeClr val="tx2"/>
                </a:solidFill>
                <a:latin typeface="+mn-lt"/>
                <a:ea typeface="+mn-ea"/>
                <a:cs typeface="+mn-cs"/>
              </a:defRPr>
            </a:lvl2pPr>
            <a:lvl3pPr marL="673902" indent="-138114" algn="l" defTabSz="685808" rtl="0" eaLnBrk="1" latinLnBrk="0" hangingPunct="1">
              <a:lnSpc>
                <a:spcPct val="90000"/>
              </a:lnSpc>
              <a:spcBef>
                <a:spcPts val="375"/>
              </a:spcBef>
              <a:buFont typeface="Arial" panose="020B0604020202020204" pitchFamily="34" charset="0"/>
              <a:buChar char="•"/>
              <a:defRPr sz="900" kern="1200">
                <a:solidFill>
                  <a:schemeClr val="tx2"/>
                </a:solidFill>
                <a:latin typeface="+mn-lt"/>
                <a:ea typeface="+mn-ea"/>
                <a:cs typeface="+mn-cs"/>
              </a:defRPr>
            </a:lvl3pPr>
            <a:lvl4pPr marL="941797" indent="-138114" algn="l" defTabSz="685808" rtl="0" eaLnBrk="1" latinLnBrk="0" hangingPunct="1">
              <a:lnSpc>
                <a:spcPct val="90000"/>
              </a:lnSpc>
              <a:spcBef>
                <a:spcPts val="375"/>
              </a:spcBef>
              <a:buFont typeface="Arial" panose="020B0604020202020204" pitchFamily="34" charset="0"/>
              <a:buChar char="•"/>
              <a:defRPr sz="825" kern="1200">
                <a:solidFill>
                  <a:schemeClr val="tx2"/>
                </a:solidFill>
                <a:latin typeface="+mn-lt"/>
                <a:ea typeface="+mn-ea"/>
                <a:cs typeface="+mn-cs"/>
              </a:defRPr>
            </a:lvl4pPr>
            <a:lvl5pPr marL="1209690" indent="-130971" algn="l" defTabSz="685808" rtl="0" eaLnBrk="1" latinLnBrk="0" hangingPunct="1">
              <a:lnSpc>
                <a:spcPct val="90000"/>
              </a:lnSpc>
              <a:spcBef>
                <a:spcPts val="375"/>
              </a:spcBef>
              <a:buFont typeface="Arial" panose="020B0604020202020204" pitchFamily="34" charset="0"/>
              <a:buChar char="•"/>
              <a:defRPr sz="825" kern="1200">
                <a:solidFill>
                  <a:schemeClr val="tx2"/>
                </a:solidFill>
                <a:latin typeface="+mn-lt"/>
                <a:ea typeface="+mn-ea"/>
                <a:cs typeface="+mn-cs"/>
              </a:defRPr>
            </a:lvl5pPr>
            <a:lvl6pPr marL="1885974" indent="-171453" algn="l" defTabSz="68580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879" indent="-171453" algn="l" defTabSz="68580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783" indent="-171453" algn="l" defTabSz="68580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687" indent="-171453" algn="l" defTabSz="68580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r>
              <a:rPr lang="en-US" dirty="0"/>
              <a:t>Research FIIs</a:t>
            </a:r>
          </a:p>
        </p:txBody>
      </p:sp>
      <p:sp>
        <p:nvSpPr>
          <p:cNvPr id="4" name="CaixaDeTexto 3">
            <a:extLst>
              <a:ext uri="{FF2B5EF4-FFF2-40B4-BE49-F238E27FC236}">
                <a16:creationId xmlns:a16="http://schemas.microsoft.com/office/drawing/2014/main" id="{C256F46A-45D8-0EB4-4997-0DD0B3E48F97}"/>
              </a:ext>
            </a:extLst>
          </p:cNvPr>
          <p:cNvSpPr txBox="1"/>
          <p:nvPr userDrawn="1">
            <p:extLst>
              <p:ext uri="{1162E1C5-73C7-4A58-AE30-91384D911F3F}">
                <p184:classification xmlns:p184="http://schemas.microsoft.com/office/powerpoint/2018/4/main" val="ftr"/>
              </p:ext>
            </p:extLst>
          </p:nvPr>
        </p:nvSpPr>
        <p:spPr>
          <a:xfrm>
            <a:off x="10748963" y="6705600"/>
            <a:ext cx="1471612" cy="152400"/>
          </a:xfrm>
          <a:prstGeom prst="rect">
            <a:avLst/>
          </a:prstGeom>
        </p:spPr>
        <p:txBody>
          <a:bodyPr horzOverflow="overflow" lIns="0" tIns="0" rIns="0" bIns="0">
            <a:spAutoFit/>
          </a:bodyPr>
          <a:lstStyle/>
          <a:p>
            <a:pPr algn="l"/>
            <a:r>
              <a:rPr lang="pt-BR" sz="1000">
                <a:solidFill>
                  <a:srgbClr val="008000"/>
                </a:solidFill>
                <a:latin typeface="Calibri" panose="020F0502020204030204" pitchFamily="34" charset="0"/>
                <a:cs typeface="Calibri" panose="020F0502020204030204" pitchFamily="34" charset="0"/>
              </a:rPr>
              <a:t>[ CLASSIFICAÇÃO: PÚBLICA ]</a:t>
            </a:r>
          </a:p>
        </p:txBody>
      </p:sp>
    </p:spTree>
    <p:extLst>
      <p:ext uri="{BB962C8B-B14F-4D97-AF65-F5344CB8AC3E}">
        <p14:creationId xmlns:p14="http://schemas.microsoft.com/office/powerpoint/2010/main" val="9204954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p:txStyles>
    <p:titleStyle>
      <a:lvl1pPr algn="l" defTabSz="685808" rtl="0" eaLnBrk="1" latinLnBrk="0" hangingPunct="1">
        <a:lnSpc>
          <a:spcPct val="90000"/>
        </a:lnSpc>
        <a:spcBef>
          <a:spcPct val="0"/>
        </a:spcBef>
        <a:buNone/>
        <a:defRPr sz="2251" b="0" kern="1200">
          <a:solidFill>
            <a:schemeClr val="tx1"/>
          </a:solidFill>
          <a:latin typeface="+mj-lt"/>
          <a:ea typeface="+mj-ea"/>
          <a:cs typeface="+mj-cs"/>
        </a:defRPr>
      </a:lvl1pPr>
    </p:titleStyle>
    <p:bodyStyle>
      <a:lvl1pPr marL="0" indent="0" algn="l" defTabSz="685808" rtl="0" eaLnBrk="1" latinLnBrk="0" hangingPunct="1">
        <a:lnSpc>
          <a:spcPct val="90000"/>
        </a:lnSpc>
        <a:spcBef>
          <a:spcPts val="751"/>
        </a:spcBef>
        <a:buFont typeface="Arial" panose="020B0604020202020204" pitchFamily="34" charset="0"/>
        <a:buNone/>
        <a:defRPr sz="1200" kern="1200">
          <a:solidFill>
            <a:schemeClr val="tx2"/>
          </a:solidFill>
          <a:latin typeface="+mn-lt"/>
          <a:ea typeface="+mn-ea"/>
          <a:cs typeface="+mn-cs"/>
        </a:defRPr>
      </a:lvl1pPr>
      <a:lvl2pPr marL="404817" indent="-136925" algn="l" defTabSz="685808" rtl="0" eaLnBrk="1" latinLnBrk="0" hangingPunct="1">
        <a:lnSpc>
          <a:spcPct val="90000"/>
        </a:lnSpc>
        <a:spcBef>
          <a:spcPts val="375"/>
        </a:spcBef>
        <a:buFont typeface="Arial" panose="020B0604020202020204" pitchFamily="34" charset="0"/>
        <a:buChar char="•"/>
        <a:defRPr sz="1051" kern="1200">
          <a:solidFill>
            <a:schemeClr val="tx2"/>
          </a:solidFill>
          <a:latin typeface="+mn-lt"/>
          <a:ea typeface="+mn-ea"/>
          <a:cs typeface="+mn-cs"/>
        </a:defRPr>
      </a:lvl2pPr>
      <a:lvl3pPr marL="673902" indent="-138114" algn="l" defTabSz="685808" rtl="0" eaLnBrk="1" latinLnBrk="0" hangingPunct="1">
        <a:lnSpc>
          <a:spcPct val="90000"/>
        </a:lnSpc>
        <a:spcBef>
          <a:spcPts val="375"/>
        </a:spcBef>
        <a:buFont typeface="Arial" panose="020B0604020202020204" pitchFamily="34" charset="0"/>
        <a:buChar char="•"/>
        <a:defRPr sz="900" kern="1200">
          <a:solidFill>
            <a:schemeClr val="tx2"/>
          </a:solidFill>
          <a:latin typeface="+mn-lt"/>
          <a:ea typeface="+mn-ea"/>
          <a:cs typeface="+mn-cs"/>
        </a:defRPr>
      </a:lvl3pPr>
      <a:lvl4pPr marL="941797" indent="-138114" algn="l" defTabSz="685808" rtl="0" eaLnBrk="1" latinLnBrk="0" hangingPunct="1">
        <a:lnSpc>
          <a:spcPct val="90000"/>
        </a:lnSpc>
        <a:spcBef>
          <a:spcPts val="375"/>
        </a:spcBef>
        <a:buFont typeface="Arial" panose="020B0604020202020204" pitchFamily="34" charset="0"/>
        <a:buChar char="•"/>
        <a:defRPr sz="825" kern="1200">
          <a:solidFill>
            <a:schemeClr val="tx2"/>
          </a:solidFill>
          <a:latin typeface="+mn-lt"/>
          <a:ea typeface="+mn-ea"/>
          <a:cs typeface="+mn-cs"/>
        </a:defRPr>
      </a:lvl4pPr>
      <a:lvl5pPr marL="1209690" indent="-130971" algn="l" defTabSz="685808" rtl="0" eaLnBrk="1" latinLnBrk="0" hangingPunct="1">
        <a:lnSpc>
          <a:spcPct val="90000"/>
        </a:lnSpc>
        <a:spcBef>
          <a:spcPts val="375"/>
        </a:spcBef>
        <a:buFont typeface="Arial" panose="020B0604020202020204" pitchFamily="34" charset="0"/>
        <a:buChar char="•"/>
        <a:defRPr sz="825" kern="1200">
          <a:solidFill>
            <a:schemeClr val="tx2"/>
          </a:solidFill>
          <a:latin typeface="+mn-lt"/>
          <a:ea typeface="+mn-ea"/>
          <a:cs typeface="+mn-cs"/>
        </a:defRPr>
      </a:lvl5pPr>
      <a:lvl6pPr marL="1885974" indent="-171453" algn="l" defTabSz="68580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879" indent="-171453" algn="l" defTabSz="68580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783" indent="-171453" algn="l" defTabSz="68580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687" indent="-171453" algn="l" defTabSz="685808"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pt-BR"/>
      </a:defPPr>
      <a:lvl1pPr marL="0" algn="l" defTabSz="685808" rtl="0" eaLnBrk="1" latinLnBrk="0" hangingPunct="1">
        <a:defRPr sz="1351" kern="1200">
          <a:solidFill>
            <a:schemeClr val="tx1"/>
          </a:solidFill>
          <a:latin typeface="+mn-lt"/>
          <a:ea typeface="+mn-ea"/>
          <a:cs typeface="+mn-cs"/>
        </a:defRPr>
      </a:lvl1pPr>
      <a:lvl2pPr marL="342905" algn="l" defTabSz="685808" rtl="0" eaLnBrk="1" latinLnBrk="0" hangingPunct="1">
        <a:defRPr sz="1351" kern="1200">
          <a:solidFill>
            <a:schemeClr val="tx1"/>
          </a:solidFill>
          <a:latin typeface="+mn-lt"/>
          <a:ea typeface="+mn-ea"/>
          <a:cs typeface="+mn-cs"/>
        </a:defRPr>
      </a:lvl2pPr>
      <a:lvl3pPr marL="685808" algn="l" defTabSz="685808" rtl="0" eaLnBrk="1" latinLnBrk="0" hangingPunct="1">
        <a:defRPr sz="1351" kern="1200">
          <a:solidFill>
            <a:schemeClr val="tx1"/>
          </a:solidFill>
          <a:latin typeface="+mn-lt"/>
          <a:ea typeface="+mn-ea"/>
          <a:cs typeface="+mn-cs"/>
        </a:defRPr>
      </a:lvl3pPr>
      <a:lvl4pPr marL="1028713" algn="l" defTabSz="685808" rtl="0" eaLnBrk="1" latinLnBrk="0" hangingPunct="1">
        <a:defRPr sz="1351" kern="1200">
          <a:solidFill>
            <a:schemeClr val="tx1"/>
          </a:solidFill>
          <a:latin typeface="+mn-lt"/>
          <a:ea typeface="+mn-ea"/>
          <a:cs typeface="+mn-cs"/>
        </a:defRPr>
      </a:lvl4pPr>
      <a:lvl5pPr marL="1371617" algn="l" defTabSz="685808" rtl="0" eaLnBrk="1" latinLnBrk="0" hangingPunct="1">
        <a:defRPr sz="1351" kern="1200">
          <a:solidFill>
            <a:schemeClr val="tx1"/>
          </a:solidFill>
          <a:latin typeface="+mn-lt"/>
          <a:ea typeface="+mn-ea"/>
          <a:cs typeface="+mn-cs"/>
        </a:defRPr>
      </a:lvl5pPr>
      <a:lvl6pPr marL="1714522" algn="l" defTabSz="685808" rtl="0" eaLnBrk="1" latinLnBrk="0" hangingPunct="1">
        <a:defRPr sz="1351" kern="1200">
          <a:solidFill>
            <a:schemeClr val="tx1"/>
          </a:solidFill>
          <a:latin typeface="+mn-lt"/>
          <a:ea typeface="+mn-ea"/>
          <a:cs typeface="+mn-cs"/>
        </a:defRPr>
      </a:lvl6pPr>
      <a:lvl7pPr marL="2057426" algn="l" defTabSz="685808" rtl="0" eaLnBrk="1" latinLnBrk="0" hangingPunct="1">
        <a:defRPr sz="1351" kern="1200">
          <a:solidFill>
            <a:schemeClr val="tx1"/>
          </a:solidFill>
          <a:latin typeface="+mn-lt"/>
          <a:ea typeface="+mn-ea"/>
          <a:cs typeface="+mn-cs"/>
        </a:defRPr>
      </a:lvl7pPr>
      <a:lvl8pPr marL="2400330" algn="l" defTabSz="685808" rtl="0" eaLnBrk="1" latinLnBrk="0" hangingPunct="1">
        <a:defRPr sz="1351" kern="1200">
          <a:solidFill>
            <a:schemeClr val="tx1"/>
          </a:solidFill>
          <a:latin typeface="+mn-lt"/>
          <a:ea typeface="+mn-ea"/>
          <a:cs typeface="+mn-cs"/>
        </a:defRPr>
      </a:lvl8pPr>
      <a:lvl9pPr marL="2743235" algn="l" defTabSz="685808"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3">
          <p15:clr>
            <a:srgbClr val="F26B43"/>
          </p15:clr>
        </p15:guide>
        <p15:guide id="2" pos="212">
          <p15:clr>
            <a:srgbClr val="F26B43"/>
          </p15:clr>
        </p15:guide>
        <p15:guide id="3" pos="7468">
          <p15:clr>
            <a:srgbClr val="F26B43"/>
          </p15:clr>
        </p15:guide>
        <p15:guide id="4" orient="horz" pos="2273">
          <p15:clr>
            <a:srgbClr val="F26B43"/>
          </p15:clr>
        </p15:guide>
        <p15:guide id="5" orient="horz" pos="7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C:\Users\marco\Downloads\MATRIZ_B2B.html" TargetMode="External"/><Relationship Id="rId1" Type="http://schemas.openxmlformats.org/officeDocument/2006/relationships/slideLayout" Target="../slideLayouts/slideLayout21.xml"/><Relationship Id="rId5" Type="http://schemas.openxmlformats.org/officeDocument/2006/relationships/image" Target="../media/image6.png"/><Relationship Id="rId4" Type="http://schemas.openxmlformats.org/officeDocument/2006/relationships/hyperlink" Target="file:///C:\Users\marco\Downloads\MATRIZ_B2C.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file:///C:\Users\marco\Downloads\PERDA_B2B.html" TargetMode="External"/><Relationship Id="rId1" Type="http://schemas.openxmlformats.org/officeDocument/2006/relationships/slideLayout" Target="../slideLayouts/slideLayout21.xml"/><Relationship Id="rId5" Type="http://schemas.openxmlformats.org/officeDocument/2006/relationships/image" Target="../media/image8.png"/><Relationship Id="rId4" Type="http://schemas.openxmlformats.org/officeDocument/2006/relationships/hyperlink" Target="file:///C:\Users\marco\Downloads\PERDA_B2C.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file:///C:\Users\marco\Downloads\DESVIO_B2C.html" TargetMode="Externa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hyperlink" Target="file:///C:\Users\marco\Downloads\CUSTODIA_B2B.html" TargetMode="External"/><Relationship Id="rId1" Type="http://schemas.openxmlformats.org/officeDocument/2006/relationships/slideLayout" Target="../slideLayouts/slideLayout21.xml"/><Relationship Id="rId6" Type="http://schemas.openxmlformats.org/officeDocument/2006/relationships/hyperlink" Target="file:///C:\Users\marco\Downloads\DESVIO_B2B.html" TargetMode="External"/><Relationship Id="rId5" Type="http://schemas.openxmlformats.org/officeDocument/2006/relationships/image" Target="../media/image10.png"/><Relationship Id="rId4" Type="http://schemas.openxmlformats.org/officeDocument/2006/relationships/hyperlink" Target="file:///C:\Users\marco\Downloads\CUSTODIA_B2C.html" TargetMode="Externa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aixaDeTexto 31">
            <a:extLst>
              <a:ext uri="{FF2B5EF4-FFF2-40B4-BE49-F238E27FC236}">
                <a16:creationId xmlns:a16="http://schemas.microsoft.com/office/drawing/2014/main" id="{2D708668-9A36-01E0-3985-93A0D1FEF7A1}"/>
              </a:ext>
            </a:extLst>
          </p:cNvPr>
          <p:cNvSpPr txBox="1">
            <a:spLocks noGrp="1" noRot="1" noMove="1" noResize="1" noEditPoints="1" noAdjustHandles="1" noChangeArrowheads="1" noChangeShapeType="1"/>
          </p:cNvSpPr>
          <p:nvPr/>
        </p:nvSpPr>
        <p:spPr>
          <a:xfrm>
            <a:off x="374904" y="3013501"/>
            <a:ext cx="3767328" cy="1046440"/>
          </a:xfrm>
          <a:prstGeom prst="rect">
            <a:avLst/>
          </a:prstGeom>
          <a:solidFill>
            <a:srgbClr val="F2F2F2"/>
          </a:solidFill>
        </p:spPr>
        <p:txBody>
          <a:bodyPr wrap="square" rtlCol="0">
            <a:spAutoFit/>
          </a:bodyPr>
          <a:lstStyle/>
          <a:p>
            <a:r>
              <a:rPr lang="pt-BR" sz="4800" dirty="0">
                <a:latin typeface="Roboto" panose="02000000000000000000" pitchFamily="2" charset="0"/>
                <a:ea typeface="Roboto" panose="02000000000000000000" pitchFamily="2" charset="0"/>
                <a:cs typeface="Roboto" panose="02000000000000000000" pitchFamily="2" charset="0"/>
              </a:rPr>
              <a:t>Marco Mata</a:t>
            </a:r>
          </a:p>
          <a:p>
            <a:r>
              <a:rPr lang="pt-BR" sz="1400" dirty="0">
                <a:solidFill>
                  <a:srgbClr val="00B0F0"/>
                </a:solidFill>
                <a:latin typeface="Roboto Light" panose="02000000000000000000" pitchFamily="2" charset="0"/>
                <a:ea typeface="Roboto Light" panose="02000000000000000000" pitchFamily="2" charset="0"/>
                <a:cs typeface="Roboto Light" panose="02000000000000000000" pitchFamily="2" charset="0"/>
              </a:rPr>
              <a:t>marcoantoniosdamata@outlook.com</a:t>
            </a:r>
          </a:p>
        </p:txBody>
      </p:sp>
    </p:spTree>
    <p:extLst>
      <p:ext uri="{BB962C8B-B14F-4D97-AF65-F5344CB8AC3E}">
        <p14:creationId xmlns:p14="http://schemas.microsoft.com/office/powerpoint/2010/main" val="371260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C4359-9385-5AD8-9061-B8A4F404F77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D9CA1E7-ABD5-6B3C-AF7A-CF19CCB06E24}"/>
              </a:ext>
            </a:extLst>
          </p:cNvPr>
          <p:cNvSpPr>
            <a:spLocks noGrp="1"/>
          </p:cNvSpPr>
          <p:nvPr>
            <p:ph type="body" sz="quarter" idx="17"/>
          </p:nvPr>
        </p:nvSpPr>
        <p:spPr>
          <a:xfrm>
            <a:off x="6525260" y="2109016"/>
            <a:ext cx="5238749" cy="338554"/>
          </a:xfrm>
        </p:spPr>
        <p:txBody>
          <a:bodyPr/>
          <a:lstStyle/>
          <a:p>
            <a:pPr marL="0" indent="0">
              <a:buNone/>
            </a:pPr>
            <a:r>
              <a:rPr lang="en-US" dirty="0">
                <a:solidFill>
                  <a:srgbClr val="FFC709"/>
                </a:solidFill>
              </a:rPr>
              <a:t>01</a:t>
            </a:r>
          </a:p>
        </p:txBody>
      </p:sp>
      <p:sp>
        <p:nvSpPr>
          <p:cNvPr id="3" name="Text Placeholder 2">
            <a:extLst>
              <a:ext uri="{FF2B5EF4-FFF2-40B4-BE49-F238E27FC236}">
                <a16:creationId xmlns:a16="http://schemas.microsoft.com/office/drawing/2014/main" id="{EE717C54-997D-A71E-1B7C-2F0E5B20372A}"/>
              </a:ext>
            </a:extLst>
          </p:cNvPr>
          <p:cNvSpPr>
            <a:spLocks noGrp="1"/>
          </p:cNvSpPr>
          <p:nvPr>
            <p:ph type="body" sz="quarter" idx="18"/>
          </p:nvPr>
        </p:nvSpPr>
        <p:spPr>
          <a:xfrm>
            <a:off x="6525260" y="2439234"/>
            <a:ext cx="5238749" cy="313932"/>
          </a:xfrm>
        </p:spPr>
        <p:txBody>
          <a:bodyPr/>
          <a:lstStyle/>
          <a:p>
            <a:pPr marL="0" indent="0">
              <a:buNone/>
            </a:pPr>
            <a:r>
              <a:rPr lang="en-US" dirty="0" err="1"/>
              <a:t>Contextualização</a:t>
            </a:r>
            <a:endParaRPr lang="en-US" dirty="0"/>
          </a:p>
        </p:txBody>
      </p:sp>
      <p:sp>
        <p:nvSpPr>
          <p:cNvPr id="4" name="Text Placeholder 3">
            <a:extLst>
              <a:ext uri="{FF2B5EF4-FFF2-40B4-BE49-F238E27FC236}">
                <a16:creationId xmlns:a16="http://schemas.microsoft.com/office/drawing/2014/main" id="{B4DD20B2-4BBE-2184-292D-D996EC1B2A06}"/>
              </a:ext>
            </a:extLst>
          </p:cNvPr>
          <p:cNvSpPr>
            <a:spLocks noGrp="1"/>
          </p:cNvSpPr>
          <p:nvPr>
            <p:ph type="body" sz="quarter" idx="19"/>
          </p:nvPr>
        </p:nvSpPr>
        <p:spPr>
          <a:xfrm>
            <a:off x="6518203" y="3093396"/>
            <a:ext cx="5238749" cy="338554"/>
          </a:xfrm>
        </p:spPr>
        <p:txBody>
          <a:bodyPr/>
          <a:lstStyle/>
          <a:p>
            <a:pPr marL="0" indent="0">
              <a:buNone/>
            </a:pPr>
            <a:r>
              <a:rPr lang="en-US" dirty="0">
                <a:solidFill>
                  <a:srgbClr val="FFC709"/>
                </a:solidFill>
              </a:rPr>
              <a:t>02</a:t>
            </a:r>
          </a:p>
        </p:txBody>
      </p:sp>
      <p:sp>
        <p:nvSpPr>
          <p:cNvPr id="5" name="Text Placeholder 4">
            <a:extLst>
              <a:ext uri="{FF2B5EF4-FFF2-40B4-BE49-F238E27FC236}">
                <a16:creationId xmlns:a16="http://schemas.microsoft.com/office/drawing/2014/main" id="{B149F44A-2616-3057-4C20-862B7953B868}"/>
              </a:ext>
            </a:extLst>
          </p:cNvPr>
          <p:cNvSpPr>
            <a:spLocks noGrp="1"/>
          </p:cNvSpPr>
          <p:nvPr>
            <p:ph type="body" sz="quarter" idx="20"/>
          </p:nvPr>
        </p:nvSpPr>
        <p:spPr>
          <a:xfrm>
            <a:off x="6518203" y="3423614"/>
            <a:ext cx="5238749" cy="313932"/>
          </a:xfrm>
        </p:spPr>
        <p:txBody>
          <a:bodyPr/>
          <a:lstStyle/>
          <a:p>
            <a:pPr marL="0" indent="0">
              <a:buNone/>
            </a:pPr>
            <a:r>
              <a:rPr lang="en-US" dirty="0"/>
              <a:t>Insights</a:t>
            </a:r>
          </a:p>
        </p:txBody>
      </p:sp>
      <p:sp>
        <p:nvSpPr>
          <p:cNvPr id="6" name="Text Placeholder 5">
            <a:extLst>
              <a:ext uri="{FF2B5EF4-FFF2-40B4-BE49-F238E27FC236}">
                <a16:creationId xmlns:a16="http://schemas.microsoft.com/office/drawing/2014/main" id="{25B90BFD-116B-1D8C-F78B-6CF130E8D4EF}"/>
              </a:ext>
            </a:extLst>
          </p:cNvPr>
          <p:cNvSpPr>
            <a:spLocks noGrp="1"/>
          </p:cNvSpPr>
          <p:nvPr>
            <p:ph type="body" sz="quarter" idx="21"/>
          </p:nvPr>
        </p:nvSpPr>
        <p:spPr>
          <a:xfrm>
            <a:off x="6518203" y="4088190"/>
            <a:ext cx="5238749" cy="338554"/>
          </a:xfrm>
        </p:spPr>
        <p:txBody>
          <a:bodyPr/>
          <a:lstStyle/>
          <a:p>
            <a:pPr marL="0" indent="0">
              <a:buNone/>
            </a:pPr>
            <a:r>
              <a:rPr lang="en-US" dirty="0">
                <a:solidFill>
                  <a:srgbClr val="FFC709"/>
                </a:solidFill>
              </a:rPr>
              <a:t>03</a:t>
            </a:r>
          </a:p>
        </p:txBody>
      </p:sp>
      <p:sp>
        <p:nvSpPr>
          <p:cNvPr id="7" name="Text Placeholder 6">
            <a:extLst>
              <a:ext uri="{FF2B5EF4-FFF2-40B4-BE49-F238E27FC236}">
                <a16:creationId xmlns:a16="http://schemas.microsoft.com/office/drawing/2014/main" id="{D21F9BFD-0039-5D47-84D3-CF186E7E1350}"/>
              </a:ext>
            </a:extLst>
          </p:cNvPr>
          <p:cNvSpPr>
            <a:spLocks noGrp="1"/>
          </p:cNvSpPr>
          <p:nvPr>
            <p:ph type="body" sz="quarter" idx="22"/>
          </p:nvPr>
        </p:nvSpPr>
        <p:spPr>
          <a:xfrm>
            <a:off x="6518203" y="4418408"/>
            <a:ext cx="5238749" cy="313932"/>
          </a:xfrm>
        </p:spPr>
        <p:txBody>
          <a:bodyPr/>
          <a:lstStyle/>
          <a:p>
            <a:pPr marL="0" indent="0">
              <a:buNone/>
            </a:pPr>
            <a:r>
              <a:rPr lang="en-US" dirty="0" err="1"/>
              <a:t>Conclusão</a:t>
            </a:r>
            <a:r>
              <a:rPr lang="en-US" dirty="0"/>
              <a:t> e </a:t>
            </a:r>
            <a:r>
              <a:rPr lang="en-US" dirty="0" err="1"/>
              <a:t>Recomendações</a:t>
            </a:r>
            <a:r>
              <a:rPr lang="en-US" dirty="0"/>
              <a:t> </a:t>
            </a:r>
            <a:r>
              <a:rPr lang="en-US" dirty="0" err="1"/>
              <a:t>Estratégicas</a:t>
            </a:r>
            <a:endParaRPr lang="en-US" dirty="0"/>
          </a:p>
        </p:txBody>
      </p:sp>
    </p:spTree>
    <p:extLst>
      <p:ext uri="{BB962C8B-B14F-4D97-AF65-F5344CB8AC3E}">
        <p14:creationId xmlns:p14="http://schemas.microsoft.com/office/powerpoint/2010/main" val="171528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1BA42-FCF3-3B6F-9F01-8F35233C9527}"/>
            </a:ext>
          </a:extLst>
        </p:cNvPr>
        <p:cNvGrpSpPr/>
        <p:nvPr/>
      </p:nvGrpSpPr>
      <p:grpSpPr>
        <a:xfrm>
          <a:off x="0" y="0"/>
          <a:ext cx="0" cy="0"/>
          <a:chOff x="0" y="0"/>
          <a:chExt cx="0" cy="0"/>
        </a:xfrm>
      </p:grpSpPr>
      <p:sp>
        <p:nvSpPr>
          <p:cNvPr id="32" name="Retângulo 31">
            <a:extLst>
              <a:ext uri="{FF2B5EF4-FFF2-40B4-BE49-F238E27FC236}">
                <a16:creationId xmlns:a16="http://schemas.microsoft.com/office/drawing/2014/main" id="{1F1893EB-9A4F-D840-78A8-C94075EEC8A6}"/>
              </a:ext>
            </a:extLst>
          </p:cNvPr>
          <p:cNvSpPr>
            <a:spLocks noGrp="1" noRot="1" noMove="1" noResize="1" noEditPoints="1" noAdjustHandles="1" noChangeArrowheads="1" noChangeShapeType="1"/>
          </p:cNvSpPr>
          <p:nvPr/>
        </p:nvSpPr>
        <p:spPr>
          <a:xfrm>
            <a:off x="10487025" y="138672"/>
            <a:ext cx="1704975" cy="6705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33" name="CaixaDeTexto 32">
            <a:extLst>
              <a:ext uri="{FF2B5EF4-FFF2-40B4-BE49-F238E27FC236}">
                <a16:creationId xmlns:a16="http://schemas.microsoft.com/office/drawing/2014/main" id="{C0EE4CED-6C67-AFD7-5A75-37CDF38A7DD9}"/>
              </a:ext>
            </a:extLst>
          </p:cNvPr>
          <p:cNvSpPr txBox="1"/>
          <p:nvPr/>
        </p:nvSpPr>
        <p:spPr>
          <a:xfrm>
            <a:off x="537972" y="440698"/>
            <a:ext cx="3277743" cy="523220"/>
          </a:xfrm>
          <a:prstGeom prst="rect">
            <a:avLst/>
          </a:prstGeom>
          <a:noFill/>
        </p:spPr>
        <p:txBody>
          <a:bodyPr wrap="square" rtlCol="0">
            <a:spAutoFit/>
          </a:bodyPr>
          <a:lstStyle/>
          <a:p>
            <a:pPr algn="l"/>
            <a:r>
              <a:rPr lang="pt-BR" sz="2800" b="1" dirty="0">
                <a:latin typeface="Roboto" panose="02000000000000000000" pitchFamily="2" charset="0"/>
                <a:ea typeface="Roboto" panose="02000000000000000000" pitchFamily="2" charset="0"/>
                <a:cs typeface="Roboto" panose="02000000000000000000" pitchFamily="2" charset="0"/>
              </a:rPr>
              <a:t>Qual é o problema?</a:t>
            </a:r>
          </a:p>
        </p:txBody>
      </p:sp>
      <p:sp>
        <p:nvSpPr>
          <p:cNvPr id="34" name="CaixaDeTexto 33">
            <a:extLst>
              <a:ext uri="{FF2B5EF4-FFF2-40B4-BE49-F238E27FC236}">
                <a16:creationId xmlns:a16="http://schemas.microsoft.com/office/drawing/2014/main" id="{C4C59BB4-0FC5-B0EC-A305-0D003542D312}"/>
              </a:ext>
            </a:extLst>
          </p:cNvPr>
          <p:cNvSpPr txBox="1"/>
          <p:nvPr/>
        </p:nvSpPr>
        <p:spPr>
          <a:xfrm>
            <a:off x="4724590" y="440698"/>
            <a:ext cx="2742819" cy="523220"/>
          </a:xfrm>
          <a:prstGeom prst="rect">
            <a:avLst/>
          </a:prstGeom>
          <a:noFill/>
        </p:spPr>
        <p:txBody>
          <a:bodyPr wrap="square" rtlCol="0">
            <a:spAutoFit/>
          </a:bodyPr>
          <a:lstStyle/>
          <a:p>
            <a:pPr algn="l"/>
            <a:r>
              <a:rPr lang="pt-BR" sz="2800" b="1" dirty="0">
                <a:latin typeface="Roboto" panose="02000000000000000000" pitchFamily="2" charset="0"/>
                <a:ea typeface="Roboto" panose="02000000000000000000" pitchFamily="2" charset="0"/>
                <a:cs typeface="Roboto" panose="02000000000000000000" pitchFamily="2" charset="0"/>
              </a:rPr>
              <a:t>Qual o objetivo?</a:t>
            </a:r>
          </a:p>
        </p:txBody>
      </p:sp>
      <p:sp>
        <p:nvSpPr>
          <p:cNvPr id="35" name="CaixaDeTexto 34">
            <a:extLst>
              <a:ext uri="{FF2B5EF4-FFF2-40B4-BE49-F238E27FC236}">
                <a16:creationId xmlns:a16="http://schemas.microsoft.com/office/drawing/2014/main" id="{830CC354-4A99-82C4-FFB7-11277FD8A2E0}"/>
              </a:ext>
            </a:extLst>
          </p:cNvPr>
          <p:cNvSpPr txBox="1"/>
          <p:nvPr/>
        </p:nvSpPr>
        <p:spPr>
          <a:xfrm>
            <a:off x="8376284" y="442484"/>
            <a:ext cx="2742819" cy="523220"/>
          </a:xfrm>
          <a:prstGeom prst="rect">
            <a:avLst/>
          </a:prstGeom>
          <a:noFill/>
        </p:spPr>
        <p:txBody>
          <a:bodyPr wrap="square" rtlCol="0">
            <a:spAutoFit/>
          </a:bodyPr>
          <a:lstStyle/>
          <a:p>
            <a:pPr algn="l"/>
            <a:r>
              <a:rPr lang="pt-BR" sz="2800" b="1" dirty="0">
                <a:latin typeface="Roboto" panose="02000000000000000000" pitchFamily="2" charset="0"/>
                <a:ea typeface="Roboto" panose="02000000000000000000" pitchFamily="2" charset="0"/>
                <a:cs typeface="Roboto" panose="02000000000000000000" pitchFamily="2" charset="0"/>
              </a:rPr>
              <a:t>Como resolver?</a:t>
            </a:r>
          </a:p>
        </p:txBody>
      </p:sp>
      <p:cxnSp>
        <p:nvCxnSpPr>
          <p:cNvPr id="37" name="Conector reto 36">
            <a:extLst>
              <a:ext uri="{FF2B5EF4-FFF2-40B4-BE49-F238E27FC236}">
                <a16:creationId xmlns:a16="http://schemas.microsoft.com/office/drawing/2014/main" id="{A89A12D7-BE92-C28B-8ABF-7DC054978B76}"/>
              </a:ext>
            </a:extLst>
          </p:cNvPr>
          <p:cNvCxnSpPr>
            <a:cxnSpLocks/>
          </p:cNvCxnSpPr>
          <p:nvPr/>
        </p:nvCxnSpPr>
        <p:spPr>
          <a:xfrm>
            <a:off x="4242816" y="265176"/>
            <a:ext cx="0" cy="6318504"/>
          </a:xfrm>
          <a:prstGeom prst="line">
            <a:avLst/>
          </a:prstGeom>
          <a:ln>
            <a:solidFill>
              <a:srgbClr val="FFC709"/>
            </a:solidFill>
          </a:ln>
        </p:spPr>
        <p:style>
          <a:lnRef idx="1">
            <a:schemeClr val="accent1"/>
          </a:lnRef>
          <a:fillRef idx="0">
            <a:schemeClr val="accent1"/>
          </a:fillRef>
          <a:effectRef idx="0">
            <a:schemeClr val="accent1"/>
          </a:effectRef>
          <a:fontRef idx="minor">
            <a:schemeClr val="tx1"/>
          </a:fontRef>
        </p:style>
      </p:cxnSp>
      <p:cxnSp>
        <p:nvCxnSpPr>
          <p:cNvPr id="39" name="Conector reto 38">
            <a:extLst>
              <a:ext uri="{FF2B5EF4-FFF2-40B4-BE49-F238E27FC236}">
                <a16:creationId xmlns:a16="http://schemas.microsoft.com/office/drawing/2014/main" id="{6586A485-AF2F-A9A1-AC90-F390D747775C}"/>
              </a:ext>
            </a:extLst>
          </p:cNvPr>
          <p:cNvCxnSpPr>
            <a:cxnSpLocks/>
          </p:cNvCxnSpPr>
          <p:nvPr/>
        </p:nvCxnSpPr>
        <p:spPr>
          <a:xfrm>
            <a:off x="7949276" y="265173"/>
            <a:ext cx="0" cy="6318504"/>
          </a:xfrm>
          <a:prstGeom prst="line">
            <a:avLst/>
          </a:prstGeom>
          <a:ln>
            <a:solidFill>
              <a:srgbClr val="FFC709"/>
            </a:solidFill>
          </a:ln>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A109CFBA-686A-A199-351A-010D67D5FADB}"/>
              </a:ext>
            </a:extLst>
          </p:cNvPr>
          <p:cNvSpPr txBox="1"/>
          <p:nvPr/>
        </p:nvSpPr>
        <p:spPr>
          <a:xfrm>
            <a:off x="565307" y="1267730"/>
            <a:ext cx="3223071" cy="1200329"/>
          </a:xfrm>
          <a:prstGeom prst="rect">
            <a:avLst/>
          </a:prstGeom>
          <a:noFill/>
        </p:spPr>
        <p:txBody>
          <a:bodyPr wrap="square" rtlCol="0">
            <a:spAutoFit/>
          </a:bodyPr>
          <a:lstStyle/>
          <a:p>
            <a:r>
              <a:rPr lang="pt-BR" dirty="0"/>
              <a:t>A carteira de muitos clientes estão desalinhadas com as carteiras recomendadas para seu perfil.</a:t>
            </a:r>
          </a:p>
        </p:txBody>
      </p:sp>
      <p:sp>
        <p:nvSpPr>
          <p:cNvPr id="3" name="CaixaDeTexto 2">
            <a:extLst>
              <a:ext uri="{FF2B5EF4-FFF2-40B4-BE49-F238E27FC236}">
                <a16:creationId xmlns:a16="http://schemas.microsoft.com/office/drawing/2014/main" id="{3065A8F3-5345-FBD2-0123-45E7C02786F9}"/>
              </a:ext>
            </a:extLst>
          </p:cNvPr>
          <p:cNvSpPr txBox="1"/>
          <p:nvPr/>
        </p:nvSpPr>
        <p:spPr>
          <a:xfrm>
            <a:off x="4484463" y="1267730"/>
            <a:ext cx="3223071" cy="2031325"/>
          </a:xfrm>
          <a:prstGeom prst="rect">
            <a:avLst/>
          </a:prstGeom>
          <a:noFill/>
        </p:spPr>
        <p:txBody>
          <a:bodyPr wrap="square" rtlCol="0">
            <a:spAutoFit/>
          </a:bodyPr>
          <a:lstStyle/>
          <a:p>
            <a:r>
              <a:rPr lang="pt-BR" dirty="0"/>
              <a:t>Precisamos reduzir esse desalinhamento, assim ajudando os clientes tornando suas carteiras mais seguras e rentáveis ao mesmo tempo que aumentamos nossa receita. </a:t>
            </a:r>
          </a:p>
        </p:txBody>
      </p:sp>
      <p:sp>
        <p:nvSpPr>
          <p:cNvPr id="4" name="CaixaDeTexto 3">
            <a:extLst>
              <a:ext uri="{FF2B5EF4-FFF2-40B4-BE49-F238E27FC236}">
                <a16:creationId xmlns:a16="http://schemas.microsoft.com/office/drawing/2014/main" id="{5BD13868-24C3-887D-E4D6-3F7B3C8EB1D7}"/>
              </a:ext>
            </a:extLst>
          </p:cNvPr>
          <p:cNvSpPr txBox="1"/>
          <p:nvPr/>
        </p:nvSpPr>
        <p:spPr>
          <a:xfrm>
            <a:off x="8403622" y="1267730"/>
            <a:ext cx="3223071" cy="1754326"/>
          </a:xfrm>
          <a:prstGeom prst="rect">
            <a:avLst/>
          </a:prstGeom>
          <a:noFill/>
        </p:spPr>
        <p:txBody>
          <a:bodyPr wrap="square" rtlCol="0">
            <a:spAutoFit/>
          </a:bodyPr>
          <a:lstStyle/>
          <a:p>
            <a:r>
              <a:rPr lang="pt-BR" dirty="0"/>
              <a:t>Então é criado um projeto separado em 4 etapas para que seja possível aumentar a aderência das carteiras de investimento dos clientes dentro de seu </a:t>
            </a:r>
            <a:r>
              <a:rPr lang="pt-BR" dirty="0" err="1"/>
              <a:t>suitability</a:t>
            </a:r>
            <a:r>
              <a:rPr lang="pt-BR" dirty="0"/>
              <a:t>.</a:t>
            </a:r>
          </a:p>
        </p:txBody>
      </p:sp>
      <p:pic>
        <p:nvPicPr>
          <p:cNvPr id="1026" name="Picture 2" descr="Alvo - ícones de marketing grátis">
            <a:extLst>
              <a:ext uri="{FF2B5EF4-FFF2-40B4-BE49-F238E27FC236}">
                <a16:creationId xmlns:a16="http://schemas.microsoft.com/office/drawing/2014/main" id="{545D8DA5-4978-0B39-5729-BE32A28FB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450" y="3424425"/>
            <a:ext cx="1911096" cy="1911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0643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C3832-18D2-95F8-47AB-FAAED651A534}"/>
            </a:ext>
          </a:extLst>
        </p:cNvPr>
        <p:cNvGrpSpPr/>
        <p:nvPr/>
      </p:nvGrpSpPr>
      <p:grpSpPr>
        <a:xfrm>
          <a:off x="0" y="0"/>
          <a:ext cx="0" cy="0"/>
          <a:chOff x="0" y="0"/>
          <a:chExt cx="0" cy="0"/>
        </a:xfrm>
      </p:grpSpPr>
      <p:sp>
        <p:nvSpPr>
          <p:cNvPr id="32" name="Retângulo 31">
            <a:extLst>
              <a:ext uri="{FF2B5EF4-FFF2-40B4-BE49-F238E27FC236}">
                <a16:creationId xmlns:a16="http://schemas.microsoft.com/office/drawing/2014/main" id="{0C2D0B33-3808-911A-FCD7-409C022A63A8}"/>
              </a:ext>
            </a:extLst>
          </p:cNvPr>
          <p:cNvSpPr>
            <a:spLocks noGrp="1" noRot="1" noMove="1" noResize="1" noEditPoints="1" noAdjustHandles="1" noChangeArrowheads="1" noChangeShapeType="1"/>
          </p:cNvSpPr>
          <p:nvPr/>
        </p:nvSpPr>
        <p:spPr>
          <a:xfrm>
            <a:off x="10487025" y="138672"/>
            <a:ext cx="1704975" cy="6705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5" name="CaixaDeTexto 4">
            <a:extLst>
              <a:ext uri="{FF2B5EF4-FFF2-40B4-BE49-F238E27FC236}">
                <a16:creationId xmlns:a16="http://schemas.microsoft.com/office/drawing/2014/main" id="{6F5307E7-2A83-A37B-9ECA-8A160A1FD79D}"/>
              </a:ext>
            </a:extLst>
          </p:cNvPr>
          <p:cNvSpPr txBox="1"/>
          <p:nvPr/>
        </p:nvSpPr>
        <p:spPr>
          <a:xfrm>
            <a:off x="4306823" y="283464"/>
            <a:ext cx="3578352" cy="523220"/>
          </a:xfrm>
          <a:prstGeom prst="rect">
            <a:avLst/>
          </a:prstGeom>
          <a:noFill/>
        </p:spPr>
        <p:txBody>
          <a:bodyPr wrap="square" rtlCol="0">
            <a:spAutoFit/>
          </a:bodyPr>
          <a:lstStyle/>
          <a:p>
            <a:pPr algn="l"/>
            <a:r>
              <a:rPr lang="pt-BR" sz="2800" b="1" dirty="0">
                <a:latin typeface="Roboto" panose="02000000000000000000" pitchFamily="2" charset="0"/>
                <a:ea typeface="Roboto" panose="02000000000000000000" pitchFamily="2" charset="0"/>
                <a:cs typeface="Roboto" panose="02000000000000000000" pitchFamily="2" charset="0"/>
              </a:rPr>
              <a:t>Matriz de priorização</a:t>
            </a:r>
          </a:p>
        </p:txBody>
      </p:sp>
      <p:sp>
        <p:nvSpPr>
          <p:cNvPr id="6" name="CaixaDeTexto 5">
            <a:extLst>
              <a:ext uri="{FF2B5EF4-FFF2-40B4-BE49-F238E27FC236}">
                <a16:creationId xmlns:a16="http://schemas.microsoft.com/office/drawing/2014/main" id="{ED1C94F4-1EA7-9496-5A4D-6C08F07C329B}"/>
              </a:ext>
            </a:extLst>
          </p:cNvPr>
          <p:cNvSpPr txBox="1"/>
          <p:nvPr/>
        </p:nvSpPr>
        <p:spPr>
          <a:xfrm>
            <a:off x="2721148" y="806684"/>
            <a:ext cx="640080" cy="369332"/>
          </a:xfrm>
          <a:prstGeom prst="rect">
            <a:avLst/>
          </a:prstGeom>
          <a:noFill/>
        </p:spPr>
        <p:txBody>
          <a:bodyPr wrap="square" rtlCol="0">
            <a:spAutoFit/>
          </a:bodyPr>
          <a:lstStyle/>
          <a:p>
            <a:pPr algn="l"/>
            <a:r>
              <a:rPr lang="pt-BR" u="sng" dirty="0">
                <a:solidFill>
                  <a:srgbClr val="FFC709"/>
                </a:solidFill>
                <a:latin typeface="Roboto" panose="02000000000000000000" pitchFamily="2" charset="0"/>
                <a:ea typeface="Roboto" panose="02000000000000000000" pitchFamily="2" charset="0"/>
                <a:cs typeface="Roboto" panose="02000000000000000000" pitchFamily="2" charset="0"/>
              </a:rPr>
              <a:t>B2B</a:t>
            </a:r>
          </a:p>
        </p:txBody>
      </p:sp>
      <p:sp>
        <p:nvSpPr>
          <p:cNvPr id="7" name="CaixaDeTexto 6">
            <a:extLst>
              <a:ext uri="{FF2B5EF4-FFF2-40B4-BE49-F238E27FC236}">
                <a16:creationId xmlns:a16="http://schemas.microsoft.com/office/drawing/2014/main" id="{4208C61A-455D-E0E3-25B9-BBAC196D0B49}"/>
              </a:ext>
            </a:extLst>
          </p:cNvPr>
          <p:cNvSpPr txBox="1"/>
          <p:nvPr/>
        </p:nvSpPr>
        <p:spPr>
          <a:xfrm>
            <a:off x="8830770" y="806684"/>
            <a:ext cx="640080" cy="369332"/>
          </a:xfrm>
          <a:prstGeom prst="rect">
            <a:avLst/>
          </a:prstGeom>
          <a:noFill/>
        </p:spPr>
        <p:txBody>
          <a:bodyPr wrap="square" rtlCol="0">
            <a:spAutoFit/>
          </a:bodyPr>
          <a:lstStyle/>
          <a:p>
            <a:pPr algn="l"/>
            <a:r>
              <a:rPr lang="pt-BR" u="sng" dirty="0">
                <a:solidFill>
                  <a:srgbClr val="FFC709"/>
                </a:solidFill>
                <a:latin typeface="Roboto" panose="02000000000000000000" pitchFamily="2" charset="0"/>
                <a:ea typeface="Roboto" panose="02000000000000000000" pitchFamily="2" charset="0"/>
                <a:cs typeface="Roboto" panose="02000000000000000000" pitchFamily="2" charset="0"/>
              </a:rPr>
              <a:t>B2C</a:t>
            </a:r>
          </a:p>
        </p:txBody>
      </p:sp>
      <p:cxnSp>
        <p:nvCxnSpPr>
          <p:cNvPr id="8" name="Conector reto 7">
            <a:extLst>
              <a:ext uri="{FF2B5EF4-FFF2-40B4-BE49-F238E27FC236}">
                <a16:creationId xmlns:a16="http://schemas.microsoft.com/office/drawing/2014/main" id="{80FA3E98-FC8E-A6B3-DB31-D2CA8CAA633E}"/>
              </a:ext>
            </a:extLst>
          </p:cNvPr>
          <p:cNvCxnSpPr>
            <a:cxnSpLocks/>
          </p:cNvCxnSpPr>
          <p:nvPr/>
        </p:nvCxnSpPr>
        <p:spPr>
          <a:xfrm>
            <a:off x="6096000" y="848100"/>
            <a:ext cx="0" cy="5689860"/>
          </a:xfrm>
          <a:prstGeom prst="line">
            <a:avLst/>
          </a:prstGeom>
          <a:ln>
            <a:solidFill>
              <a:srgbClr val="FFC709"/>
            </a:solidFill>
          </a:ln>
        </p:spPr>
        <p:style>
          <a:lnRef idx="1">
            <a:schemeClr val="accent1"/>
          </a:lnRef>
          <a:fillRef idx="0">
            <a:schemeClr val="accent1"/>
          </a:fillRef>
          <a:effectRef idx="0">
            <a:schemeClr val="accent1"/>
          </a:effectRef>
          <a:fontRef idx="minor">
            <a:schemeClr val="tx1"/>
          </a:fontRef>
        </p:style>
      </p:cxnSp>
      <p:pic>
        <p:nvPicPr>
          <p:cNvPr id="13" name="Imagem 12" descr="Gráfico, Gráfico de dispersão&#10;&#10;O conteúdo gerado por IA pode estar incorreto.">
            <a:hlinkClick r:id="rId2"/>
            <a:extLst>
              <a:ext uri="{FF2B5EF4-FFF2-40B4-BE49-F238E27FC236}">
                <a16:creationId xmlns:a16="http://schemas.microsoft.com/office/drawing/2014/main" id="{4C743803-7C70-468B-B9C8-B7BCF355B2CA}"/>
              </a:ext>
            </a:extLst>
          </p:cNvPr>
          <p:cNvPicPr>
            <a:picLocks noChangeAspect="1"/>
          </p:cNvPicPr>
          <p:nvPr/>
        </p:nvPicPr>
        <p:blipFill>
          <a:blip r:embed="rId3">
            <a:extLst>
              <a:ext uri="{28A0092B-C50C-407E-A947-70E740481C1C}">
                <a14:useLocalDpi xmlns:a14="http://schemas.microsoft.com/office/drawing/2010/main" val="0"/>
              </a:ext>
            </a:extLst>
          </a:blip>
          <a:srcRect r="20482"/>
          <a:stretch>
            <a:fillRect/>
          </a:stretch>
        </p:blipFill>
        <p:spPr>
          <a:xfrm>
            <a:off x="132086" y="1176016"/>
            <a:ext cx="5818205" cy="2627757"/>
          </a:xfrm>
          <a:prstGeom prst="rect">
            <a:avLst/>
          </a:prstGeom>
        </p:spPr>
      </p:pic>
      <p:pic>
        <p:nvPicPr>
          <p:cNvPr id="15" name="Imagem 14" descr="Gráfico, Gráfico de dispersão&#10;&#10;O conteúdo gerado por IA pode estar incorreto.">
            <a:hlinkClick r:id="rId4"/>
            <a:extLst>
              <a:ext uri="{FF2B5EF4-FFF2-40B4-BE49-F238E27FC236}">
                <a16:creationId xmlns:a16="http://schemas.microsoft.com/office/drawing/2014/main" id="{6F406C62-E1F4-A480-5A55-17172CA351F6}"/>
              </a:ext>
            </a:extLst>
          </p:cNvPr>
          <p:cNvPicPr>
            <a:picLocks noChangeAspect="1"/>
          </p:cNvPicPr>
          <p:nvPr/>
        </p:nvPicPr>
        <p:blipFill>
          <a:blip r:embed="rId5">
            <a:extLst>
              <a:ext uri="{28A0092B-C50C-407E-A947-70E740481C1C}">
                <a14:useLocalDpi xmlns:a14="http://schemas.microsoft.com/office/drawing/2010/main" val="0"/>
              </a:ext>
            </a:extLst>
          </a:blip>
          <a:srcRect r="20554"/>
          <a:stretch>
            <a:fillRect/>
          </a:stretch>
        </p:blipFill>
        <p:spPr>
          <a:xfrm>
            <a:off x="6241710" y="1176015"/>
            <a:ext cx="5812947" cy="2627757"/>
          </a:xfrm>
          <a:prstGeom prst="rect">
            <a:avLst/>
          </a:prstGeom>
        </p:spPr>
      </p:pic>
      <p:sp>
        <p:nvSpPr>
          <p:cNvPr id="16" name="CaixaDeTexto 15">
            <a:extLst>
              <a:ext uri="{FF2B5EF4-FFF2-40B4-BE49-F238E27FC236}">
                <a16:creationId xmlns:a16="http://schemas.microsoft.com/office/drawing/2014/main" id="{D2B688E6-554A-4667-5C55-BCDCC202D850}"/>
              </a:ext>
            </a:extLst>
          </p:cNvPr>
          <p:cNvSpPr txBox="1"/>
          <p:nvPr/>
        </p:nvSpPr>
        <p:spPr>
          <a:xfrm>
            <a:off x="1011220" y="4288536"/>
            <a:ext cx="4059936" cy="923330"/>
          </a:xfrm>
          <a:prstGeom prst="rect">
            <a:avLst/>
          </a:prstGeom>
          <a:noFill/>
        </p:spPr>
        <p:txBody>
          <a:bodyPr wrap="square" rtlCol="0">
            <a:spAutoFit/>
          </a:bodyPr>
          <a:lstStyle/>
          <a:p>
            <a:pPr algn="l"/>
            <a:r>
              <a:rPr lang="pt-BR" dirty="0">
                <a:latin typeface="+mj-lt"/>
                <a:ea typeface="Roboto" panose="02000000000000000000" pitchFamily="2" charset="0"/>
                <a:cs typeface="Roboto" panose="02000000000000000000" pitchFamily="2" charset="0"/>
              </a:rPr>
              <a:t>Ao analisarmos o canal B2B podemos notar que os clientes com maior prioridade são </a:t>
            </a:r>
            <a:r>
              <a:rPr lang="pt-BR" dirty="0">
                <a:latin typeface="+mj-lt"/>
              </a:rPr>
              <a:t>128, 135 e 40.</a:t>
            </a:r>
            <a:endParaRPr lang="pt-BR" dirty="0">
              <a:latin typeface="+mj-lt"/>
              <a:ea typeface="Roboto" panose="02000000000000000000" pitchFamily="2" charset="0"/>
              <a:cs typeface="Roboto" panose="02000000000000000000" pitchFamily="2" charset="0"/>
            </a:endParaRPr>
          </a:p>
        </p:txBody>
      </p:sp>
      <p:sp>
        <p:nvSpPr>
          <p:cNvPr id="17" name="CaixaDeTexto 16">
            <a:extLst>
              <a:ext uri="{FF2B5EF4-FFF2-40B4-BE49-F238E27FC236}">
                <a16:creationId xmlns:a16="http://schemas.microsoft.com/office/drawing/2014/main" id="{C68CB18B-FA7A-76BE-2F18-0D64D9DE8B76}"/>
              </a:ext>
            </a:extLst>
          </p:cNvPr>
          <p:cNvSpPr txBox="1"/>
          <p:nvPr/>
        </p:nvSpPr>
        <p:spPr>
          <a:xfrm>
            <a:off x="7112176" y="4288536"/>
            <a:ext cx="4059936" cy="923330"/>
          </a:xfrm>
          <a:prstGeom prst="rect">
            <a:avLst/>
          </a:prstGeom>
          <a:noFill/>
        </p:spPr>
        <p:txBody>
          <a:bodyPr wrap="square" rtlCol="0">
            <a:spAutoFit/>
          </a:bodyPr>
          <a:lstStyle/>
          <a:p>
            <a:pPr algn="l"/>
            <a:r>
              <a:rPr lang="pt-BR" dirty="0">
                <a:latin typeface="+mj-lt"/>
                <a:ea typeface="Roboto" panose="02000000000000000000" pitchFamily="2" charset="0"/>
                <a:cs typeface="Roboto" panose="02000000000000000000" pitchFamily="2" charset="0"/>
              </a:rPr>
              <a:t>Ao analisarmos o canal B2C podemos notar que os clientes com maior prioridade são 74 e 122</a:t>
            </a:r>
            <a:r>
              <a:rPr lang="pt-BR" dirty="0">
                <a:latin typeface="+mj-lt"/>
              </a:rPr>
              <a:t>.</a:t>
            </a:r>
            <a:endParaRPr lang="pt-BR" dirty="0">
              <a:latin typeface="+mj-lt"/>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313293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59838-A315-E818-300D-AFEB8C0D0558}"/>
            </a:ext>
          </a:extLst>
        </p:cNvPr>
        <p:cNvGrpSpPr/>
        <p:nvPr/>
      </p:nvGrpSpPr>
      <p:grpSpPr>
        <a:xfrm>
          <a:off x="0" y="0"/>
          <a:ext cx="0" cy="0"/>
          <a:chOff x="0" y="0"/>
          <a:chExt cx="0" cy="0"/>
        </a:xfrm>
      </p:grpSpPr>
      <p:sp>
        <p:nvSpPr>
          <p:cNvPr id="32" name="Retângulo 31">
            <a:extLst>
              <a:ext uri="{FF2B5EF4-FFF2-40B4-BE49-F238E27FC236}">
                <a16:creationId xmlns:a16="http://schemas.microsoft.com/office/drawing/2014/main" id="{3AFE14C2-785B-D98C-6F9C-0F9AC5975023}"/>
              </a:ext>
            </a:extLst>
          </p:cNvPr>
          <p:cNvSpPr>
            <a:spLocks noGrp="1" noRot="1" noMove="1" noResize="1" noEditPoints="1" noAdjustHandles="1" noChangeArrowheads="1" noChangeShapeType="1"/>
          </p:cNvSpPr>
          <p:nvPr/>
        </p:nvSpPr>
        <p:spPr>
          <a:xfrm>
            <a:off x="10487025" y="138672"/>
            <a:ext cx="1704975" cy="6705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5" name="CaixaDeTexto 4">
            <a:extLst>
              <a:ext uri="{FF2B5EF4-FFF2-40B4-BE49-F238E27FC236}">
                <a16:creationId xmlns:a16="http://schemas.microsoft.com/office/drawing/2014/main" id="{C5283C30-24DC-4A47-C0F7-8F9C286922A1}"/>
              </a:ext>
            </a:extLst>
          </p:cNvPr>
          <p:cNvSpPr txBox="1"/>
          <p:nvPr/>
        </p:nvSpPr>
        <p:spPr>
          <a:xfrm>
            <a:off x="265182" y="283464"/>
            <a:ext cx="11661634" cy="446276"/>
          </a:xfrm>
          <a:prstGeom prst="rect">
            <a:avLst/>
          </a:prstGeom>
          <a:noFill/>
        </p:spPr>
        <p:txBody>
          <a:bodyPr wrap="square" rtlCol="0">
            <a:spAutoFit/>
          </a:bodyPr>
          <a:lstStyle/>
          <a:p>
            <a:r>
              <a:rPr lang="pt-BR" sz="2300" b="1" dirty="0">
                <a:latin typeface="Roboto Black" panose="02000000000000000000" pitchFamily="2" charset="0"/>
                <a:ea typeface="Roboto Black" panose="02000000000000000000" pitchFamily="2" charset="0"/>
                <a:cs typeface="Roboto Black" panose="02000000000000000000" pitchFamily="2" charset="0"/>
              </a:rPr>
              <a:t>Histórico de distribuição de produtos dos clientes com os maiores desvios atualmente</a:t>
            </a:r>
          </a:p>
        </p:txBody>
      </p:sp>
      <p:sp>
        <p:nvSpPr>
          <p:cNvPr id="6" name="CaixaDeTexto 5">
            <a:extLst>
              <a:ext uri="{FF2B5EF4-FFF2-40B4-BE49-F238E27FC236}">
                <a16:creationId xmlns:a16="http://schemas.microsoft.com/office/drawing/2014/main" id="{A2F48CFE-4AAC-51EE-D02B-7AE6613C28D6}"/>
              </a:ext>
            </a:extLst>
          </p:cNvPr>
          <p:cNvSpPr txBox="1"/>
          <p:nvPr/>
        </p:nvSpPr>
        <p:spPr>
          <a:xfrm>
            <a:off x="2489859" y="804392"/>
            <a:ext cx="1229060" cy="369332"/>
          </a:xfrm>
          <a:prstGeom prst="rect">
            <a:avLst/>
          </a:prstGeom>
          <a:noFill/>
        </p:spPr>
        <p:txBody>
          <a:bodyPr wrap="square" rtlCol="0">
            <a:spAutoFit/>
          </a:bodyPr>
          <a:lstStyle/>
          <a:p>
            <a:pPr algn="l"/>
            <a:r>
              <a:rPr lang="pt-BR" u="sng" dirty="0">
                <a:solidFill>
                  <a:srgbClr val="FFC709"/>
                </a:solidFill>
                <a:latin typeface="Roboto" panose="02000000000000000000" pitchFamily="2" charset="0"/>
                <a:ea typeface="Roboto" panose="02000000000000000000" pitchFamily="2" charset="0"/>
                <a:cs typeface="Roboto" panose="02000000000000000000" pitchFamily="2" charset="0"/>
              </a:rPr>
              <a:t>B2B - 128</a:t>
            </a:r>
          </a:p>
        </p:txBody>
      </p:sp>
      <p:sp>
        <p:nvSpPr>
          <p:cNvPr id="7" name="CaixaDeTexto 6">
            <a:extLst>
              <a:ext uri="{FF2B5EF4-FFF2-40B4-BE49-F238E27FC236}">
                <a16:creationId xmlns:a16="http://schemas.microsoft.com/office/drawing/2014/main" id="{0E0A7214-4E74-9898-FD3E-9C62DBBEB58F}"/>
              </a:ext>
            </a:extLst>
          </p:cNvPr>
          <p:cNvSpPr txBox="1"/>
          <p:nvPr/>
        </p:nvSpPr>
        <p:spPr>
          <a:xfrm>
            <a:off x="8473084" y="804112"/>
            <a:ext cx="1229057" cy="369332"/>
          </a:xfrm>
          <a:prstGeom prst="rect">
            <a:avLst/>
          </a:prstGeom>
          <a:noFill/>
        </p:spPr>
        <p:txBody>
          <a:bodyPr wrap="square" rtlCol="0">
            <a:spAutoFit/>
          </a:bodyPr>
          <a:lstStyle/>
          <a:p>
            <a:pPr algn="l"/>
            <a:r>
              <a:rPr lang="pt-BR" u="sng" dirty="0">
                <a:solidFill>
                  <a:srgbClr val="FFC709"/>
                </a:solidFill>
                <a:latin typeface="Roboto" panose="02000000000000000000" pitchFamily="2" charset="0"/>
                <a:ea typeface="Roboto" panose="02000000000000000000" pitchFamily="2" charset="0"/>
                <a:cs typeface="Roboto" panose="02000000000000000000" pitchFamily="2" charset="0"/>
              </a:rPr>
              <a:t>B2C - 124</a:t>
            </a:r>
          </a:p>
        </p:txBody>
      </p:sp>
      <p:cxnSp>
        <p:nvCxnSpPr>
          <p:cNvPr id="8" name="Conector reto 7">
            <a:extLst>
              <a:ext uri="{FF2B5EF4-FFF2-40B4-BE49-F238E27FC236}">
                <a16:creationId xmlns:a16="http://schemas.microsoft.com/office/drawing/2014/main" id="{CCDEDEEA-2AFD-1B0D-05C2-FC430E5E4ECF}"/>
              </a:ext>
            </a:extLst>
          </p:cNvPr>
          <p:cNvCxnSpPr>
            <a:cxnSpLocks/>
          </p:cNvCxnSpPr>
          <p:nvPr/>
        </p:nvCxnSpPr>
        <p:spPr>
          <a:xfrm>
            <a:off x="6096000" y="848100"/>
            <a:ext cx="0" cy="2910084"/>
          </a:xfrm>
          <a:prstGeom prst="line">
            <a:avLst/>
          </a:prstGeom>
          <a:ln>
            <a:solidFill>
              <a:srgbClr val="FFC709"/>
            </a:solidFill>
          </a:ln>
        </p:spPr>
        <p:style>
          <a:lnRef idx="1">
            <a:schemeClr val="accent1"/>
          </a:lnRef>
          <a:fillRef idx="0">
            <a:schemeClr val="accent1"/>
          </a:fillRef>
          <a:effectRef idx="0">
            <a:schemeClr val="accent1"/>
          </a:effectRef>
          <a:fontRef idx="minor">
            <a:schemeClr val="tx1"/>
          </a:fontRef>
        </p:style>
      </p:cxnSp>
      <p:graphicFrame>
        <p:nvGraphicFramePr>
          <p:cNvPr id="10" name="Tabela 9">
            <a:extLst>
              <a:ext uri="{FF2B5EF4-FFF2-40B4-BE49-F238E27FC236}">
                <a16:creationId xmlns:a16="http://schemas.microsoft.com/office/drawing/2014/main" id="{46BAC85A-9932-A7C5-DA67-47C93CDD7745}"/>
              </a:ext>
            </a:extLst>
          </p:cNvPr>
          <p:cNvGraphicFramePr>
            <a:graphicFrameLocks noGrp="1"/>
          </p:cNvGraphicFramePr>
          <p:nvPr>
            <p:extLst>
              <p:ext uri="{D42A27DB-BD31-4B8C-83A1-F6EECF244321}">
                <p14:modId xmlns:p14="http://schemas.microsoft.com/office/powerpoint/2010/main" val="216581481"/>
              </p:ext>
            </p:extLst>
          </p:nvPr>
        </p:nvGraphicFramePr>
        <p:xfrm>
          <a:off x="265182" y="1176016"/>
          <a:ext cx="5678415" cy="1768986"/>
        </p:xfrm>
        <a:graphic>
          <a:graphicData uri="http://schemas.openxmlformats.org/drawingml/2006/table">
            <a:tbl>
              <a:tblPr firstRow="1" bandRow="1">
                <a:tableStyleId>{F5AB1C69-6EDB-4FF4-983F-18BD219EF322}</a:tableStyleId>
              </a:tblPr>
              <a:tblGrid>
                <a:gridCol w="1135683">
                  <a:extLst>
                    <a:ext uri="{9D8B030D-6E8A-4147-A177-3AD203B41FA5}">
                      <a16:colId xmlns:a16="http://schemas.microsoft.com/office/drawing/2014/main" val="2596429228"/>
                    </a:ext>
                  </a:extLst>
                </a:gridCol>
                <a:gridCol w="1135683">
                  <a:extLst>
                    <a:ext uri="{9D8B030D-6E8A-4147-A177-3AD203B41FA5}">
                      <a16:colId xmlns:a16="http://schemas.microsoft.com/office/drawing/2014/main" val="1721143032"/>
                    </a:ext>
                  </a:extLst>
                </a:gridCol>
                <a:gridCol w="1135683">
                  <a:extLst>
                    <a:ext uri="{9D8B030D-6E8A-4147-A177-3AD203B41FA5}">
                      <a16:colId xmlns:a16="http://schemas.microsoft.com/office/drawing/2014/main" val="1429268107"/>
                    </a:ext>
                  </a:extLst>
                </a:gridCol>
                <a:gridCol w="1135683">
                  <a:extLst>
                    <a:ext uri="{9D8B030D-6E8A-4147-A177-3AD203B41FA5}">
                      <a16:colId xmlns:a16="http://schemas.microsoft.com/office/drawing/2014/main" val="2572643387"/>
                    </a:ext>
                  </a:extLst>
                </a:gridCol>
                <a:gridCol w="1135683">
                  <a:extLst>
                    <a:ext uri="{9D8B030D-6E8A-4147-A177-3AD203B41FA5}">
                      <a16:colId xmlns:a16="http://schemas.microsoft.com/office/drawing/2014/main" val="190170547"/>
                    </a:ext>
                  </a:extLst>
                </a:gridCol>
              </a:tblGrid>
              <a:tr h="294831">
                <a:tc>
                  <a:txBody>
                    <a:bodyPr/>
                    <a:lstStyle/>
                    <a:p>
                      <a:pPr algn="ctr" fontAlgn="ctr">
                        <a:buNone/>
                      </a:pPr>
                      <a:r>
                        <a:rPr lang="pt-BR" sz="900" b="0"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COD_DIM_TEMPO</a:t>
                      </a:r>
                    </a:p>
                  </a:txBody>
                  <a:tcPr marL="9525" marR="9525" marT="9525" marB="0" anchor="ctr"/>
                </a:tc>
                <a:tc>
                  <a:txBody>
                    <a:bodyPr/>
                    <a:lstStyle/>
                    <a:p>
                      <a:pPr algn="ctr" fontAlgn="ctr">
                        <a:buNone/>
                      </a:pPr>
                      <a:r>
                        <a:rPr lang="pt-BR" sz="900" b="0"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SUITABILITY</a:t>
                      </a:r>
                    </a:p>
                  </a:txBody>
                  <a:tcPr marL="9525" marR="9525" marT="9525" marB="0" anchor="ctr"/>
                </a:tc>
                <a:tc>
                  <a:txBody>
                    <a:bodyPr/>
                    <a:lstStyle/>
                    <a:p>
                      <a:pPr algn="ctr" fontAlgn="ctr">
                        <a:buNone/>
                      </a:pPr>
                      <a:r>
                        <a:rPr lang="pt-BR" sz="900" b="0"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ESTRATEGIA</a:t>
                      </a:r>
                    </a:p>
                  </a:txBody>
                  <a:tcPr marL="9525" marR="9525" marT="9525" marB="0" anchor="ctr"/>
                </a:tc>
                <a:tc>
                  <a:txBody>
                    <a:bodyPr/>
                    <a:lstStyle/>
                    <a:p>
                      <a:pPr algn="ctr" fontAlgn="ctr">
                        <a:buNone/>
                      </a:pPr>
                      <a:r>
                        <a:rPr lang="pt-BR" sz="900" b="0"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CUSTODIA</a:t>
                      </a:r>
                    </a:p>
                  </a:txBody>
                  <a:tcPr marL="9525" marR="9525" marT="9525" marB="0" anchor="ctr"/>
                </a:tc>
                <a:tc>
                  <a:txBody>
                    <a:bodyPr/>
                    <a:lstStyle/>
                    <a:p>
                      <a:pPr algn="ctr" fontAlgn="ctr">
                        <a:buNone/>
                      </a:pPr>
                      <a:r>
                        <a:rPr lang="pt-BR" sz="900" b="0"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ALOCACAO_MENSAL</a:t>
                      </a:r>
                    </a:p>
                  </a:txBody>
                  <a:tcPr marL="9525" marR="9525" marT="9525" marB="0" anchor="ctr"/>
                </a:tc>
                <a:extLst>
                  <a:ext uri="{0D108BD9-81ED-4DB2-BD59-A6C34878D82A}">
                    <a16:rowId xmlns:a16="http://schemas.microsoft.com/office/drawing/2014/main" val="4038737009"/>
                  </a:ext>
                </a:extLst>
              </a:tr>
              <a:tr h="294831">
                <a:tc>
                  <a:txBody>
                    <a:bodyPr/>
                    <a:lstStyle/>
                    <a:p>
                      <a:pPr algn="ctr" fontAlgn="ctr">
                        <a:buNone/>
                      </a:pPr>
                      <a:r>
                        <a:rPr lang="pt-BR" sz="1100" b="0" i="0" u="none" strike="noStrike" dirty="0">
                          <a:solidFill>
                            <a:srgbClr val="000000"/>
                          </a:solidFill>
                          <a:effectLst/>
                          <a:latin typeface="+mj-lt"/>
                        </a:rPr>
                        <a:t>20211031</a:t>
                      </a:r>
                    </a:p>
                  </a:txBody>
                  <a:tcPr marL="9525" marR="9525" marT="9525" marB="0" anchor="ctr"/>
                </a:tc>
                <a:tc>
                  <a:txBody>
                    <a:bodyPr/>
                    <a:lstStyle/>
                    <a:p>
                      <a:pPr algn="ctr" fontAlgn="ctr">
                        <a:buNone/>
                      </a:pPr>
                      <a:r>
                        <a:rPr lang="pt-BR" sz="1100" b="0" i="0" u="none" strike="noStrike" dirty="0">
                          <a:solidFill>
                            <a:srgbClr val="000000"/>
                          </a:solidFill>
                          <a:effectLst/>
                          <a:latin typeface="+mj-lt"/>
                        </a:rPr>
                        <a:t>Moderado</a:t>
                      </a:r>
                    </a:p>
                  </a:txBody>
                  <a:tcPr marL="9525" marR="9525" marT="9525" marB="0" anchor="ctr"/>
                </a:tc>
                <a:tc>
                  <a:txBody>
                    <a:bodyPr/>
                    <a:lstStyle/>
                    <a:p>
                      <a:pPr algn="ctr" fontAlgn="ctr">
                        <a:buNone/>
                      </a:pPr>
                      <a:r>
                        <a:rPr lang="pt-BR" sz="1100" b="0" i="0" u="none" strike="noStrike">
                          <a:solidFill>
                            <a:srgbClr val="000000"/>
                          </a:solidFill>
                          <a:effectLst/>
                          <a:latin typeface="+mj-lt"/>
                        </a:rPr>
                        <a:t>Renda Variável</a:t>
                      </a:r>
                    </a:p>
                  </a:txBody>
                  <a:tcPr marL="9525" marR="9525" marT="9525" marB="0" anchor="ctr"/>
                </a:tc>
                <a:tc>
                  <a:txBody>
                    <a:bodyPr/>
                    <a:lstStyle/>
                    <a:p>
                      <a:pPr algn="ctr" fontAlgn="ctr">
                        <a:buNone/>
                      </a:pPr>
                      <a:r>
                        <a:rPr lang="pt-BR" sz="1100" b="0" i="0" u="none" strike="noStrike" dirty="0">
                          <a:solidFill>
                            <a:srgbClr val="000000"/>
                          </a:solidFill>
                          <a:effectLst/>
                          <a:latin typeface="+mj-lt"/>
                        </a:rPr>
                        <a:t>169.622,05</a:t>
                      </a:r>
                    </a:p>
                  </a:txBody>
                  <a:tcPr marL="9525" marR="9525" marT="9525" marB="0" anchor="ctr"/>
                </a:tc>
                <a:tc>
                  <a:txBody>
                    <a:bodyPr/>
                    <a:lstStyle/>
                    <a:p>
                      <a:pPr algn="ctr" fontAlgn="ctr">
                        <a:buNone/>
                      </a:pPr>
                      <a:r>
                        <a:rPr lang="pt-BR" sz="1100" b="0" i="0" u="none" strike="noStrike" dirty="0">
                          <a:solidFill>
                            <a:srgbClr val="000000"/>
                          </a:solidFill>
                          <a:effectLst/>
                          <a:latin typeface="+mj-lt"/>
                        </a:rPr>
                        <a:t>1</a:t>
                      </a:r>
                    </a:p>
                  </a:txBody>
                  <a:tcPr marL="9525" marR="9525" marT="9525" marB="0" anchor="ctr"/>
                </a:tc>
                <a:extLst>
                  <a:ext uri="{0D108BD9-81ED-4DB2-BD59-A6C34878D82A}">
                    <a16:rowId xmlns:a16="http://schemas.microsoft.com/office/drawing/2014/main" val="2298080170"/>
                  </a:ext>
                </a:extLst>
              </a:tr>
              <a:tr h="294831">
                <a:tc>
                  <a:txBody>
                    <a:bodyPr/>
                    <a:lstStyle/>
                    <a:p>
                      <a:pPr algn="ctr" fontAlgn="ctr">
                        <a:buNone/>
                      </a:pPr>
                      <a:r>
                        <a:rPr lang="pt-BR" sz="1100" b="0" i="0" u="none" strike="noStrike" dirty="0">
                          <a:solidFill>
                            <a:srgbClr val="000000"/>
                          </a:solidFill>
                          <a:effectLst/>
                          <a:latin typeface="+mj-lt"/>
                        </a:rPr>
                        <a:t>20210930</a:t>
                      </a:r>
                    </a:p>
                  </a:txBody>
                  <a:tcPr marL="9525" marR="9525" marT="9525" marB="0" anchor="ctr"/>
                </a:tc>
                <a:tc>
                  <a:txBody>
                    <a:bodyPr/>
                    <a:lstStyle/>
                    <a:p>
                      <a:pPr algn="ctr" fontAlgn="ctr">
                        <a:buNone/>
                      </a:pPr>
                      <a:r>
                        <a:rPr lang="pt-BR" sz="1100" b="0" i="0" u="none" strike="noStrike" dirty="0">
                          <a:solidFill>
                            <a:srgbClr val="000000"/>
                          </a:solidFill>
                          <a:effectLst/>
                          <a:latin typeface="+mj-lt"/>
                        </a:rPr>
                        <a:t>Moderado</a:t>
                      </a:r>
                    </a:p>
                  </a:txBody>
                  <a:tcPr marL="9525" marR="9525" marT="9525" marB="0" anchor="ctr"/>
                </a:tc>
                <a:tc>
                  <a:txBody>
                    <a:bodyPr/>
                    <a:lstStyle/>
                    <a:p>
                      <a:pPr algn="ctr" fontAlgn="ctr">
                        <a:buNone/>
                      </a:pPr>
                      <a:r>
                        <a:rPr lang="pt-BR" sz="1100" b="0" i="0" u="none" strike="noStrike">
                          <a:solidFill>
                            <a:srgbClr val="000000"/>
                          </a:solidFill>
                          <a:effectLst/>
                          <a:latin typeface="+mj-lt"/>
                        </a:rPr>
                        <a:t>Pós-Fixado</a:t>
                      </a:r>
                    </a:p>
                  </a:txBody>
                  <a:tcPr marL="9525" marR="9525" marT="9525" marB="0" anchor="ctr"/>
                </a:tc>
                <a:tc>
                  <a:txBody>
                    <a:bodyPr/>
                    <a:lstStyle/>
                    <a:p>
                      <a:pPr algn="ctr" fontAlgn="ctr">
                        <a:buNone/>
                      </a:pPr>
                      <a:r>
                        <a:rPr lang="pt-BR" sz="1100" b="0" i="0" u="none" strike="noStrike" dirty="0">
                          <a:solidFill>
                            <a:srgbClr val="000000"/>
                          </a:solidFill>
                          <a:effectLst/>
                          <a:latin typeface="+mj-lt"/>
                        </a:rPr>
                        <a:t>64.482,94</a:t>
                      </a:r>
                    </a:p>
                  </a:txBody>
                  <a:tcPr marL="9525" marR="9525" marT="9525" marB="0" anchor="ctr"/>
                </a:tc>
                <a:tc>
                  <a:txBody>
                    <a:bodyPr/>
                    <a:lstStyle/>
                    <a:p>
                      <a:pPr algn="ctr" fontAlgn="ctr">
                        <a:buNone/>
                      </a:pPr>
                      <a:r>
                        <a:rPr lang="pt-BR" sz="1100" b="0" i="0" u="none" strike="noStrike" dirty="0">
                          <a:solidFill>
                            <a:srgbClr val="000000"/>
                          </a:solidFill>
                          <a:effectLst/>
                          <a:latin typeface="+mj-lt"/>
                        </a:rPr>
                        <a:t>0,6085</a:t>
                      </a:r>
                    </a:p>
                  </a:txBody>
                  <a:tcPr marL="9525" marR="9525" marT="9525" marB="0" anchor="ctr"/>
                </a:tc>
                <a:extLst>
                  <a:ext uri="{0D108BD9-81ED-4DB2-BD59-A6C34878D82A}">
                    <a16:rowId xmlns:a16="http://schemas.microsoft.com/office/drawing/2014/main" val="2134446113"/>
                  </a:ext>
                </a:extLst>
              </a:tr>
              <a:tr h="294831">
                <a:tc>
                  <a:txBody>
                    <a:bodyPr/>
                    <a:lstStyle/>
                    <a:p>
                      <a:pPr algn="ctr" fontAlgn="ctr">
                        <a:buNone/>
                      </a:pPr>
                      <a:r>
                        <a:rPr lang="pt-BR" sz="1100" b="0" i="0" u="none" strike="noStrike" dirty="0">
                          <a:solidFill>
                            <a:srgbClr val="000000"/>
                          </a:solidFill>
                          <a:effectLst/>
                          <a:latin typeface="+mj-lt"/>
                        </a:rPr>
                        <a:t>20210930</a:t>
                      </a:r>
                    </a:p>
                  </a:txBody>
                  <a:tcPr marL="9525" marR="9525" marT="9525" marB="0" anchor="ctr"/>
                </a:tc>
                <a:tc>
                  <a:txBody>
                    <a:bodyPr/>
                    <a:lstStyle/>
                    <a:p>
                      <a:pPr algn="ctr" fontAlgn="ctr">
                        <a:buNone/>
                      </a:pPr>
                      <a:r>
                        <a:rPr lang="pt-BR" sz="1100" b="0" i="0" u="none" strike="noStrike">
                          <a:solidFill>
                            <a:srgbClr val="000000"/>
                          </a:solidFill>
                          <a:effectLst/>
                          <a:latin typeface="+mj-lt"/>
                        </a:rPr>
                        <a:t>Moderado</a:t>
                      </a:r>
                    </a:p>
                  </a:txBody>
                  <a:tcPr marL="9525" marR="9525" marT="9525" marB="0" anchor="ctr"/>
                </a:tc>
                <a:tc>
                  <a:txBody>
                    <a:bodyPr/>
                    <a:lstStyle/>
                    <a:p>
                      <a:pPr algn="ctr" fontAlgn="ctr">
                        <a:buNone/>
                      </a:pPr>
                      <a:r>
                        <a:rPr lang="pt-BR" sz="1100" b="0" i="0" u="none" strike="noStrike" dirty="0">
                          <a:solidFill>
                            <a:srgbClr val="000000"/>
                          </a:solidFill>
                          <a:effectLst/>
                          <a:latin typeface="+mj-lt"/>
                        </a:rPr>
                        <a:t>Renda Variável</a:t>
                      </a:r>
                    </a:p>
                  </a:txBody>
                  <a:tcPr marL="9525" marR="9525" marT="9525" marB="0" anchor="ctr"/>
                </a:tc>
                <a:tc>
                  <a:txBody>
                    <a:bodyPr/>
                    <a:lstStyle/>
                    <a:p>
                      <a:pPr algn="ctr" fontAlgn="ctr">
                        <a:buNone/>
                      </a:pPr>
                      <a:r>
                        <a:rPr lang="pt-BR" sz="1100" b="0" i="0" u="none" strike="noStrike" dirty="0">
                          <a:solidFill>
                            <a:srgbClr val="000000"/>
                          </a:solidFill>
                          <a:effectLst/>
                          <a:latin typeface="+mj-lt"/>
                        </a:rPr>
                        <a:t>41.482,71</a:t>
                      </a:r>
                    </a:p>
                  </a:txBody>
                  <a:tcPr marL="9525" marR="9525" marT="9525" marB="0" anchor="ctr"/>
                </a:tc>
                <a:tc>
                  <a:txBody>
                    <a:bodyPr/>
                    <a:lstStyle/>
                    <a:p>
                      <a:pPr algn="ctr" fontAlgn="ctr">
                        <a:buNone/>
                      </a:pPr>
                      <a:r>
                        <a:rPr lang="pt-BR" sz="1100" b="0" i="0" u="none" strike="noStrike" dirty="0">
                          <a:solidFill>
                            <a:srgbClr val="000000"/>
                          </a:solidFill>
                          <a:effectLst/>
                          <a:latin typeface="+mj-lt"/>
                        </a:rPr>
                        <a:t>0,3915</a:t>
                      </a:r>
                    </a:p>
                  </a:txBody>
                  <a:tcPr marL="9525" marR="9525" marT="9525" marB="0" anchor="ctr"/>
                </a:tc>
                <a:extLst>
                  <a:ext uri="{0D108BD9-81ED-4DB2-BD59-A6C34878D82A}">
                    <a16:rowId xmlns:a16="http://schemas.microsoft.com/office/drawing/2014/main" val="1000586970"/>
                  </a:ext>
                </a:extLst>
              </a:tr>
              <a:tr h="294831">
                <a:tc>
                  <a:txBody>
                    <a:bodyPr/>
                    <a:lstStyle/>
                    <a:p>
                      <a:pPr algn="ctr" fontAlgn="ctr">
                        <a:buNone/>
                      </a:pPr>
                      <a:r>
                        <a:rPr lang="pt-BR" sz="1100" b="0" i="0" u="none" strike="noStrike" dirty="0">
                          <a:solidFill>
                            <a:srgbClr val="000000"/>
                          </a:solidFill>
                          <a:effectLst/>
                          <a:latin typeface="+mj-lt"/>
                        </a:rPr>
                        <a:t>20210831</a:t>
                      </a:r>
                    </a:p>
                  </a:txBody>
                  <a:tcPr marL="9525" marR="9525" marT="9525" marB="0" anchor="ctr"/>
                </a:tc>
                <a:tc>
                  <a:txBody>
                    <a:bodyPr/>
                    <a:lstStyle/>
                    <a:p>
                      <a:pPr algn="ctr" fontAlgn="ctr">
                        <a:buNone/>
                      </a:pPr>
                      <a:r>
                        <a:rPr lang="pt-BR" sz="1100" b="0" i="0" u="none" strike="noStrike">
                          <a:solidFill>
                            <a:srgbClr val="000000"/>
                          </a:solidFill>
                          <a:effectLst/>
                          <a:latin typeface="+mj-lt"/>
                        </a:rPr>
                        <a:t>Moderado</a:t>
                      </a:r>
                    </a:p>
                  </a:txBody>
                  <a:tcPr marL="9525" marR="9525" marT="9525" marB="0" anchor="ctr"/>
                </a:tc>
                <a:tc>
                  <a:txBody>
                    <a:bodyPr/>
                    <a:lstStyle/>
                    <a:p>
                      <a:pPr algn="ctr" fontAlgn="ctr">
                        <a:buNone/>
                      </a:pPr>
                      <a:r>
                        <a:rPr lang="pt-BR" sz="1100" b="0" i="0" u="none" strike="noStrike" dirty="0">
                          <a:solidFill>
                            <a:srgbClr val="000000"/>
                          </a:solidFill>
                          <a:effectLst/>
                          <a:latin typeface="+mj-lt"/>
                        </a:rPr>
                        <a:t>Internacional</a:t>
                      </a:r>
                    </a:p>
                  </a:txBody>
                  <a:tcPr marL="9525" marR="9525" marT="9525" marB="0" anchor="ctr"/>
                </a:tc>
                <a:tc>
                  <a:txBody>
                    <a:bodyPr/>
                    <a:lstStyle/>
                    <a:p>
                      <a:pPr algn="ctr" fontAlgn="ctr">
                        <a:buNone/>
                      </a:pPr>
                      <a:r>
                        <a:rPr lang="pt-BR" sz="1100" b="0" i="0" u="none" strike="noStrike" dirty="0">
                          <a:solidFill>
                            <a:srgbClr val="000000"/>
                          </a:solidFill>
                          <a:effectLst/>
                          <a:latin typeface="+mj-lt"/>
                        </a:rPr>
                        <a:t>126.687,8</a:t>
                      </a:r>
                    </a:p>
                  </a:txBody>
                  <a:tcPr marL="9525" marR="9525" marT="9525" marB="0" anchor="ctr"/>
                </a:tc>
                <a:tc>
                  <a:txBody>
                    <a:bodyPr/>
                    <a:lstStyle/>
                    <a:p>
                      <a:pPr algn="ctr" fontAlgn="ctr">
                        <a:buNone/>
                      </a:pPr>
                      <a:r>
                        <a:rPr lang="pt-BR" sz="1100" b="0" i="0" u="none" strike="noStrike" dirty="0">
                          <a:solidFill>
                            <a:srgbClr val="000000"/>
                          </a:solidFill>
                          <a:effectLst/>
                          <a:latin typeface="+mj-lt"/>
                        </a:rPr>
                        <a:t>0,7186</a:t>
                      </a:r>
                    </a:p>
                  </a:txBody>
                  <a:tcPr marL="9525" marR="9525" marT="9525" marB="0" anchor="ctr"/>
                </a:tc>
                <a:extLst>
                  <a:ext uri="{0D108BD9-81ED-4DB2-BD59-A6C34878D82A}">
                    <a16:rowId xmlns:a16="http://schemas.microsoft.com/office/drawing/2014/main" val="1410831056"/>
                  </a:ext>
                </a:extLst>
              </a:tr>
              <a:tr h="294831">
                <a:tc>
                  <a:txBody>
                    <a:bodyPr/>
                    <a:lstStyle/>
                    <a:p>
                      <a:pPr algn="ctr" fontAlgn="ctr">
                        <a:buNone/>
                      </a:pPr>
                      <a:r>
                        <a:rPr lang="pt-BR" sz="1100" b="0" i="0" u="none" strike="noStrike" dirty="0">
                          <a:solidFill>
                            <a:srgbClr val="000000"/>
                          </a:solidFill>
                          <a:effectLst/>
                          <a:latin typeface="+mj-lt"/>
                        </a:rPr>
                        <a:t>20210831</a:t>
                      </a:r>
                    </a:p>
                  </a:txBody>
                  <a:tcPr marL="9525" marR="9525" marT="9525" marB="0" anchor="ctr"/>
                </a:tc>
                <a:tc>
                  <a:txBody>
                    <a:bodyPr/>
                    <a:lstStyle/>
                    <a:p>
                      <a:pPr algn="ctr" fontAlgn="ctr">
                        <a:buNone/>
                      </a:pPr>
                      <a:r>
                        <a:rPr lang="pt-BR" sz="1100" b="0" i="0" u="none" strike="noStrike">
                          <a:solidFill>
                            <a:srgbClr val="000000"/>
                          </a:solidFill>
                          <a:effectLst/>
                          <a:latin typeface="+mj-lt"/>
                        </a:rPr>
                        <a:t>Moderado</a:t>
                      </a:r>
                    </a:p>
                  </a:txBody>
                  <a:tcPr marL="9525" marR="9525" marT="9525" marB="0" anchor="ctr"/>
                </a:tc>
                <a:tc>
                  <a:txBody>
                    <a:bodyPr/>
                    <a:lstStyle/>
                    <a:p>
                      <a:pPr algn="ctr" fontAlgn="ctr">
                        <a:buNone/>
                      </a:pPr>
                      <a:r>
                        <a:rPr lang="pt-BR" sz="1100" b="0" i="0" u="none" strike="noStrike">
                          <a:solidFill>
                            <a:srgbClr val="000000"/>
                          </a:solidFill>
                          <a:effectLst/>
                          <a:latin typeface="+mj-lt"/>
                        </a:rPr>
                        <a:t>Pós-Fixado</a:t>
                      </a:r>
                    </a:p>
                  </a:txBody>
                  <a:tcPr marL="9525" marR="9525" marT="9525" marB="0" anchor="ctr"/>
                </a:tc>
                <a:tc>
                  <a:txBody>
                    <a:bodyPr/>
                    <a:lstStyle/>
                    <a:p>
                      <a:pPr algn="ctr" fontAlgn="ctr">
                        <a:buNone/>
                      </a:pPr>
                      <a:r>
                        <a:rPr lang="pt-BR" sz="1100" b="0" i="0" u="none" strike="noStrike" dirty="0">
                          <a:solidFill>
                            <a:srgbClr val="000000"/>
                          </a:solidFill>
                          <a:effectLst/>
                          <a:latin typeface="+mj-lt"/>
                        </a:rPr>
                        <a:t>49.608,98</a:t>
                      </a:r>
                    </a:p>
                  </a:txBody>
                  <a:tcPr marL="9525" marR="9525" marT="9525" marB="0" anchor="ctr"/>
                </a:tc>
                <a:tc>
                  <a:txBody>
                    <a:bodyPr/>
                    <a:lstStyle/>
                    <a:p>
                      <a:pPr algn="ctr" fontAlgn="ctr">
                        <a:buNone/>
                      </a:pPr>
                      <a:r>
                        <a:rPr lang="pt-BR" sz="1100" b="0" i="0" u="none" strike="noStrike" dirty="0">
                          <a:solidFill>
                            <a:srgbClr val="000000"/>
                          </a:solidFill>
                          <a:effectLst/>
                          <a:latin typeface="+mj-lt"/>
                        </a:rPr>
                        <a:t>0,2814</a:t>
                      </a:r>
                    </a:p>
                  </a:txBody>
                  <a:tcPr marL="9525" marR="9525" marT="9525" marB="0" anchor="ctr"/>
                </a:tc>
                <a:extLst>
                  <a:ext uri="{0D108BD9-81ED-4DB2-BD59-A6C34878D82A}">
                    <a16:rowId xmlns:a16="http://schemas.microsoft.com/office/drawing/2014/main" val="1929074305"/>
                  </a:ext>
                </a:extLst>
              </a:tr>
            </a:tbl>
          </a:graphicData>
        </a:graphic>
      </p:graphicFrame>
      <p:graphicFrame>
        <p:nvGraphicFramePr>
          <p:cNvPr id="11" name="Tabela 10">
            <a:extLst>
              <a:ext uri="{FF2B5EF4-FFF2-40B4-BE49-F238E27FC236}">
                <a16:creationId xmlns:a16="http://schemas.microsoft.com/office/drawing/2014/main" id="{9BC0A2B8-9888-EE4E-682C-0932258738A6}"/>
              </a:ext>
            </a:extLst>
          </p:cNvPr>
          <p:cNvGraphicFramePr>
            <a:graphicFrameLocks noGrp="1"/>
          </p:cNvGraphicFramePr>
          <p:nvPr>
            <p:extLst>
              <p:ext uri="{D42A27DB-BD31-4B8C-83A1-F6EECF244321}">
                <p14:modId xmlns:p14="http://schemas.microsoft.com/office/powerpoint/2010/main" val="2911211741"/>
              </p:ext>
            </p:extLst>
          </p:nvPr>
        </p:nvGraphicFramePr>
        <p:xfrm>
          <a:off x="6248403" y="1176016"/>
          <a:ext cx="5678415" cy="2358648"/>
        </p:xfrm>
        <a:graphic>
          <a:graphicData uri="http://schemas.openxmlformats.org/drawingml/2006/table">
            <a:tbl>
              <a:tblPr firstRow="1" bandRow="1">
                <a:tableStyleId>{F5AB1C69-6EDB-4FF4-983F-18BD219EF322}</a:tableStyleId>
              </a:tblPr>
              <a:tblGrid>
                <a:gridCol w="1135683">
                  <a:extLst>
                    <a:ext uri="{9D8B030D-6E8A-4147-A177-3AD203B41FA5}">
                      <a16:colId xmlns:a16="http://schemas.microsoft.com/office/drawing/2014/main" val="2596429228"/>
                    </a:ext>
                  </a:extLst>
                </a:gridCol>
                <a:gridCol w="1135683">
                  <a:extLst>
                    <a:ext uri="{9D8B030D-6E8A-4147-A177-3AD203B41FA5}">
                      <a16:colId xmlns:a16="http://schemas.microsoft.com/office/drawing/2014/main" val="1721143032"/>
                    </a:ext>
                  </a:extLst>
                </a:gridCol>
                <a:gridCol w="1135683">
                  <a:extLst>
                    <a:ext uri="{9D8B030D-6E8A-4147-A177-3AD203B41FA5}">
                      <a16:colId xmlns:a16="http://schemas.microsoft.com/office/drawing/2014/main" val="1429268107"/>
                    </a:ext>
                  </a:extLst>
                </a:gridCol>
                <a:gridCol w="1135683">
                  <a:extLst>
                    <a:ext uri="{9D8B030D-6E8A-4147-A177-3AD203B41FA5}">
                      <a16:colId xmlns:a16="http://schemas.microsoft.com/office/drawing/2014/main" val="2572643387"/>
                    </a:ext>
                  </a:extLst>
                </a:gridCol>
                <a:gridCol w="1135683">
                  <a:extLst>
                    <a:ext uri="{9D8B030D-6E8A-4147-A177-3AD203B41FA5}">
                      <a16:colId xmlns:a16="http://schemas.microsoft.com/office/drawing/2014/main" val="190170547"/>
                    </a:ext>
                  </a:extLst>
                </a:gridCol>
              </a:tblGrid>
              <a:tr h="294831">
                <a:tc>
                  <a:txBody>
                    <a:bodyPr/>
                    <a:lstStyle/>
                    <a:p>
                      <a:pPr algn="ctr" fontAlgn="ctr">
                        <a:buNone/>
                      </a:pPr>
                      <a:r>
                        <a:rPr lang="pt-BR" sz="900" b="0"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COD_DIM_TEMPO</a:t>
                      </a:r>
                    </a:p>
                  </a:txBody>
                  <a:tcPr marL="9525" marR="9525" marT="9525" marB="0" anchor="ctr"/>
                </a:tc>
                <a:tc>
                  <a:txBody>
                    <a:bodyPr/>
                    <a:lstStyle/>
                    <a:p>
                      <a:pPr algn="ctr" fontAlgn="ctr">
                        <a:buNone/>
                      </a:pPr>
                      <a:r>
                        <a:rPr lang="pt-BR" sz="900" b="0"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SUITABILITY</a:t>
                      </a:r>
                    </a:p>
                  </a:txBody>
                  <a:tcPr marL="9525" marR="9525" marT="9525" marB="0" anchor="ctr"/>
                </a:tc>
                <a:tc>
                  <a:txBody>
                    <a:bodyPr/>
                    <a:lstStyle/>
                    <a:p>
                      <a:pPr algn="ctr" fontAlgn="ctr">
                        <a:buNone/>
                      </a:pPr>
                      <a:r>
                        <a:rPr lang="pt-BR" sz="900" b="0"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ESTRATEGIA</a:t>
                      </a:r>
                    </a:p>
                  </a:txBody>
                  <a:tcPr marL="9525" marR="9525" marT="9525" marB="0" anchor="ctr"/>
                </a:tc>
                <a:tc>
                  <a:txBody>
                    <a:bodyPr/>
                    <a:lstStyle/>
                    <a:p>
                      <a:pPr algn="ctr" fontAlgn="ctr">
                        <a:buNone/>
                      </a:pPr>
                      <a:r>
                        <a:rPr lang="pt-BR" sz="900" b="0"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CUSTODIA</a:t>
                      </a:r>
                    </a:p>
                  </a:txBody>
                  <a:tcPr marL="9525" marR="9525" marT="9525" marB="0" anchor="ctr"/>
                </a:tc>
                <a:tc>
                  <a:txBody>
                    <a:bodyPr/>
                    <a:lstStyle/>
                    <a:p>
                      <a:pPr algn="ctr" fontAlgn="ctr">
                        <a:buNone/>
                      </a:pPr>
                      <a:r>
                        <a:rPr lang="pt-BR" sz="900" b="0"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ALOCACAO_MENSAL</a:t>
                      </a:r>
                    </a:p>
                  </a:txBody>
                  <a:tcPr marL="9525" marR="9525" marT="9525" marB="0" anchor="ctr"/>
                </a:tc>
                <a:extLst>
                  <a:ext uri="{0D108BD9-81ED-4DB2-BD59-A6C34878D82A}">
                    <a16:rowId xmlns:a16="http://schemas.microsoft.com/office/drawing/2014/main" val="4038737009"/>
                  </a:ext>
                </a:extLst>
              </a:tr>
              <a:tr h="294831">
                <a:tc>
                  <a:txBody>
                    <a:bodyPr/>
                    <a:lstStyle/>
                    <a:p>
                      <a:pPr algn="ctr" fontAlgn="ctr">
                        <a:buNone/>
                      </a:pPr>
                      <a:r>
                        <a:rPr lang="pt-BR" sz="1100" b="0" i="0" u="none" strike="noStrike" dirty="0">
                          <a:solidFill>
                            <a:srgbClr val="000000"/>
                          </a:solidFill>
                          <a:effectLst/>
                          <a:latin typeface="+mj-lt"/>
                        </a:rPr>
                        <a:t>20211031</a:t>
                      </a:r>
                    </a:p>
                  </a:txBody>
                  <a:tcPr marL="9525" marR="9525" marT="9525" marB="0" anchor="ctr"/>
                </a:tc>
                <a:tc>
                  <a:txBody>
                    <a:bodyPr/>
                    <a:lstStyle/>
                    <a:p>
                      <a:pPr algn="ctr" fontAlgn="ctr">
                        <a:buNone/>
                      </a:pPr>
                      <a:r>
                        <a:rPr lang="pt-BR" sz="1100" b="0" i="0" u="none" strike="noStrike">
                          <a:solidFill>
                            <a:srgbClr val="000000"/>
                          </a:solidFill>
                          <a:effectLst/>
                          <a:latin typeface="+mj-lt"/>
                        </a:rPr>
                        <a:t>Conservador</a:t>
                      </a:r>
                    </a:p>
                  </a:txBody>
                  <a:tcPr marL="9525" marR="9525" marT="9525" marB="0" anchor="ctr"/>
                </a:tc>
                <a:tc>
                  <a:txBody>
                    <a:bodyPr/>
                    <a:lstStyle/>
                    <a:p>
                      <a:pPr algn="ctr" fontAlgn="ctr">
                        <a:buNone/>
                      </a:pPr>
                      <a:r>
                        <a:rPr lang="pt-BR" sz="1100" b="0" i="0" u="none" strike="noStrike">
                          <a:solidFill>
                            <a:srgbClr val="000000"/>
                          </a:solidFill>
                          <a:effectLst/>
                          <a:latin typeface="+mj-lt"/>
                        </a:rPr>
                        <a:t>Renda Variável</a:t>
                      </a:r>
                    </a:p>
                  </a:txBody>
                  <a:tcPr marL="9525" marR="9525" marT="9525" marB="0" anchor="ctr"/>
                </a:tc>
                <a:tc>
                  <a:txBody>
                    <a:bodyPr/>
                    <a:lstStyle/>
                    <a:p>
                      <a:pPr algn="ctr" fontAlgn="ctr">
                        <a:buNone/>
                      </a:pPr>
                      <a:r>
                        <a:rPr lang="pt-BR" sz="1100" b="0" i="0" u="none" strike="noStrike" dirty="0">
                          <a:solidFill>
                            <a:srgbClr val="000000"/>
                          </a:solidFill>
                          <a:effectLst/>
                          <a:latin typeface="+mj-lt"/>
                        </a:rPr>
                        <a:t>30.822,90</a:t>
                      </a:r>
                    </a:p>
                  </a:txBody>
                  <a:tcPr marL="9525" marR="9525" marT="9525" marB="0" anchor="ctr"/>
                </a:tc>
                <a:tc>
                  <a:txBody>
                    <a:bodyPr/>
                    <a:lstStyle/>
                    <a:p>
                      <a:pPr algn="ctr" fontAlgn="ctr">
                        <a:buNone/>
                      </a:pPr>
                      <a:r>
                        <a:rPr lang="pt-BR" sz="1100" b="0" i="0" u="none" strike="noStrike" dirty="0">
                          <a:solidFill>
                            <a:srgbClr val="000000"/>
                          </a:solidFill>
                          <a:effectLst/>
                          <a:latin typeface="+mj-lt"/>
                        </a:rPr>
                        <a:t>0,5052</a:t>
                      </a:r>
                    </a:p>
                  </a:txBody>
                  <a:tcPr marL="9525" marR="9525" marT="9525" marB="0" anchor="ctr"/>
                </a:tc>
                <a:extLst>
                  <a:ext uri="{0D108BD9-81ED-4DB2-BD59-A6C34878D82A}">
                    <a16:rowId xmlns:a16="http://schemas.microsoft.com/office/drawing/2014/main" val="2298080170"/>
                  </a:ext>
                </a:extLst>
              </a:tr>
              <a:tr h="294831">
                <a:tc>
                  <a:txBody>
                    <a:bodyPr/>
                    <a:lstStyle/>
                    <a:p>
                      <a:pPr algn="ctr" fontAlgn="ctr">
                        <a:buNone/>
                      </a:pPr>
                      <a:r>
                        <a:rPr lang="pt-BR" sz="1100" b="0" i="0" u="none" strike="noStrike">
                          <a:solidFill>
                            <a:srgbClr val="000000"/>
                          </a:solidFill>
                          <a:effectLst/>
                          <a:latin typeface="+mj-lt"/>
                        </a:rPr>
                        <a:t>20211031</a:t>
                      </a:r>
                    </a:p>
                  </a:txBody>
                  <a:tcPr marL="9525" marR="9525" marT="9525" marB="0" anchor="ctr"/>
                </a:tc>
                <a:tc>
                  <a:txBody>
                    <a:bodyPr/>
                    <a:lstStyle/>
                    <a:p>
                      <a:pPr algn="ctr" fontAlgn="ctr">
                        <a:buNone/>
                      </a:pPr>
                      <a:r>
                        <a:rPr lang="pt-BR" sz="1100" b="0" i="0" u="none" strike="noStrike">
                          <a:solidFill>
                            <a:srgbClr val="000000"/>
                          </a:solidFill>
                          <a:effectLst/>
                          <a:latin typeface="+mj-lt"/>
                        </a:rPr>
                        <a:t>Conservador</a:t>
                      </a:r>
                    </a:p>
                  </a:txBody>
                  <a:tcPr marL="9525" marR="9525" marT="9525" marB="0" anchor="ctr"/>
                </a:tc>
                <a:tc>
                  <a:txBody>
                    <a:bodyPr/>
                    <a:lstStyle/>
                    <a:p>
                      <a:pPr algn="ctr" fontAlgn="ctr">
                        <a:buNone/>
                      </a:pPr>
                      <a:r>
                        <a:rPr lang="pt-BR" sz="1100" b="0" i="0" u="none" strike="noStrike">
                          <a:solidFill>
                            <a:srgbClr val="000000"/>
                          </a:solidFill>
                          <a:effectLst/>
                          <a:latin typeface="+mj-lt"/>
                        </a:rPr>
                        <a:t>Internacional</a:t>
                      </a:r>
                    </a:p>
                  </a:txBody>
                  <a:tcPr marL="9525" marR="9525" marT="9525" marB="0" anchor="ctr"/>
                </a:tc>
                <a:tc>
                  <a:txBody>
                    <a:bodyPr/>
                    <a:lstStyle/>
                    <a:p>
                      <a:pPr algn="ctr" fontAlgn="ctr">
                        <a:buNone/>
                      </a:pPr>
                      <a:r>
                        <a:rPr lang="pt-BR" sz="1100" b="0" i="0" u="none" strike="noStrike" dirty="0">
                          <a:solidFill>
                            <a:srgbClr val="000000"/>
                          </a:solidFill>
                          <a:effectLst/>
                          <a:latin typeface="+mj-lt"/>
                        </a:rPr>
                        <a:t>28.027,89</a:t>
                      </a:r>
                    </a:p>
                  </a:txBody>
                  <a:tcPr marL="9525" marR="9525" marT="9525" marB="0" anchor="ctr"/>
                </a:tc>
                <a:tc>
                  <a:txBody>
                    <a:bodyPr/>
                    <a:lstStyle/>
                    <a:p>
                      <a:pPr algn="ctr" fontAlgn="ctr">
                        <a:buNone/>
                      </a:pPr>
                      <a:r>
                        <a:rPr lang="pt-BR" sz="1100" b="0" i="0" u="none" strike="noStrike" dirty="0">
                          <a:solidFill>
                            <a:srgbClr val="000000"/>
                          </a:solidFill>
                          <a:effectLst/>
                          <a:latin typeface="+mj-lt"/>
                        </a:rPr>
                        <a:t>0,4594</a:t>
                      </a:r>
                    </a:p>
                  </a:txBody>
                  <a:tcPr marL="9525" marR="9525" marT="9525" marB="0" anchor="ctr"/>
                </a:tc>
                <a:extLst>
                  <a:ext uri="{0D108BD9-81ED-4DB2-BD59-A6C34878D82A}">
                    <a16:rowId xmlns:a16="http://schemas.microsoft.com/office/drawing/2014/main" val="2134446113"/>
                  </a:ext>
                </a:extLst>
              </a:tr>
              <a:tr h="294831">
                <a:tc>
                  <a:txBody>
                    <a:bodyPr/>
                    <a:lstStyle/>
                    <a:p>
                      <a:pPr algn="ctr" fontAlgn="ctr">
                        <a:buNone/>
                      </a:pPr>
                      <a:r>
                        <a:rPr lang="pt-BR" sz="1100" b="0" i="0" u="none" strike="noStrike">
                          <a:solidFill>
                            <a:srgbClr val="000000"/>
                          </a:solidFill>
                          <a:effectLst/>
                          <a:latin typeface="+mj-lt"/>
                        </a:rPr>
                        <a:t>20211031</a:t>
                      </a:r>
                    </a:p>
                  </a:txBody>
                  <a:tcPr marL="9525" marR="9525" marT="9525" marB="0" anchor="ctr"/>
                </a:tc>
                <a:tc>
                  <a:txBody>
                    <a:bodyPr/>
                    <a:lstStyle/>
                    <a:p>
                      <a:pPr algn="ctr" fontAlgn="ctr">
                        <a:buNone/>
                      </a:pPr>
                      <a:r>
                        <a:rPr lang="pt-BR" sz="1100" b="0" i="0" u="none" strike="noStrike">
                          <a:solidFill>
                            <a:srgbClr val="000000"/>
                          </a:solidFill>
                          <a:effectLst/>
                          <a:latin typeface="+mj-lt"/>
                        </a:rPr>
                        <a:t>Conservador</a:t>
                      </a:r>
                    </a:p>
                  </a:txBody>
                  <a:tcPr marL="9525" marR="9525" marT="9525" marB="0" anchor="ctr"/>
                </a:tc>
                <a:tc>
                  <a:txBody>
                    <a:bodyPr/>
                    <a:lstStyle/>
                    <a:p>
                      <a:pPr algn="ctr" fontAlgn="ctr">
                        <a:buNone/>
                      </a:pPr>
                      <a:r>
                        <a:rPr lang="pt-BR" sz="1100" b="0" i="0" u="none" strike="noStrike">
                          <a:solidFill>
                            <a:srgbClr val="000000"/>
                          </a:solidFill>
                          <a:effectLst/>
                          <a:latin typeface="+mj-lt"/>
                        </a:rPr>
                        <a:t>Pós-Fixado</a:t>
                      </a:r>
                    </a:p>
                  </a:txBody>
                  <a:tcPr marL="9525" marR="9525" marT="9525" marB="0" anchor="ctr"/>
                </a:tc>
                <a:tc>
                  <a:txBody>
                    <a:bodyPr/>
                    <a:lstStyle/>
                    <a:p>
                      <a:pPr algn="ctr" fontAlgn="ctr">
                        <a:buNone/>
                      </a:pPr>
                      <a:r>
                        <a:rPr lang="pt-BR" sz="1100" b="0" i="0" u="none" strike="noStrike" dirty="0">
                          <a:solidFill>
                            <a:srgbClr val="000000"/>
                          </a:solidFill>
                          <a:effectLst/>
                          <a:latin typeface="+mj-lt"/>
                        </a:rPr>
                        <a:t>2.160,26</a:t>
                      </a:r>
                    </a:p>
                  </a:txBody>
                  <a:tcPr marL="9525" marR="9525" marT="9525" marB="0" anchor="ctr"/>
                </a:tc>
                <a:tc>
                  <a:txBody>
                    <a:bodyPr/>
                    <a:lstStyle/>
                    <a:p>
                      <a:pPr algn="ctr" fontAlgn="ctr">
                        <a:buNone/>
                      </a:pPr>
                      <a:r>
                        <a:rPr lang="pt-BR" sz="1100" b="0" i="0" u="none" strike="noStrike" dirty="0">
                          <a:solidFill>
                            <a:srgbClr val="000000"/>
                          </a:solidFill>
                          <a:effectLst/>
                          <a:latin typeface="+mj-lt"/>
                        </a:rPr>
                        <a:t>0,0354</a:t>
                      </a:r>
                    </a:p>
                  </a:txBody>
                  <a:tcPr marL="9525" marR="9525" marT="9525" marB="0" anchor="ctr"/>
                </a:tc>
                <a:extLst>
                  <a:ext uri="{0D108BD9-81ED-4DB2-BD59-A6C34878D82A}">
                    <a16:rowId xmlns:a16="http://schemas.microsoft.com/office/drawing/2014/main" val="1000586970"/>
                  </a:ext>
                </a:extLst>
              </a:tr>
              <a:tr h="294831">
                <a:tc>
                  <a:txBody>
                    <a:bodyPr/>
                    <a:lstStyle/>
                    <a:p>
                      <a:pPr algn="ctr" fontAlgn="ctr">
                        <a:buNone/>
                      </a:pPr>
                      <a:r>
                        <a:rPr lang="pt-BR" sz="1100" b="0" i="0" u="none" strike="noStrike">
                          <a:solidFill>
                            <a:srgbClr val="000000"/>
                          </a:solidFill>
                          <a:effectLst/>
                          <a:latin typeface="+mj-lt"/>
                        </a:rPr>
                        <a:t>20210930</a:t>
                      </a:r>
                    </a:p>
                  </a:txBody>
                  <a:tcPr marL="9525" marR="9525" marT="9525" marB="0" anchor="ctr"/>
                </a:tc>
                <a:tc>
                  <a:txBody>
                    <a:bodyPr/>
                    <a:lstStyle/>
                    <a:p>
                      <a:pPr algn="ctr" fontAlgn="ctr">
                        <a:buNone/>
                      </a:pPr>
                      <a:r>
                        <a:rPr lang="pt-BR" sz="1100" b="0" i="0" u="none" strike="noStrike">
                          <a:solidFill>
                            <a:srgbClr val="000000"/>
                          </a:solidFill>
                          <a:effectLst/>
                          <a:latin typeface="+mj-lt"/>
                        </a:rPr>
                        <a:t>Conservador</a:t>
                      </a:r>
                    </a:p>
                  </a:txBody>
                  <a:tcPr marL="9525" marR="9525" marT="9525" marB="0" anchor="ctr"/>
                </a:tc>
                <a:tc>
                  <a:txBody>
                    <a:bodyPr/>
                    <a:lstStyle/>
                    <a:p>
                      <a:pPr algn="ctr" fontAlgn="ctr">
                        <a:buNone/>
                      </a:pPr>
                      <a:r>
                        <a:rPr lang="pt-BR" sz="1100" b="0" i="0" u="none" strike="noStrike">
                          <a:solidFill>
                            <a:srgbClr val="000000"/>
                          </a:solidFill>
                          <a:effectLst/>
                          <a:latin typeface="+mj-lt"/>
                        </a:rPr>
                        <a:t>Internacional</a:t>
                      </a:r>
                    </a:p>
                  </a:txBody>
                  <a:tcPr marL="9525" marR="9525" marT="9525" marB="0" anchor="ctr"/>
                </a:tc>
                <a:tc>
                  <a:txBody>
                    <a:bodyPr/>
                    <a:lstStyle/>
                    <a:p>
                      <a:pPr algn="ctr" fontAlgn="ctr">
                        <a:buNone/>
                      </a:pPr>
                      <a:r>
                        <a:rPr lang="pt-BR" sz="1100" b="0" i="0" u="none" strike="noStrike" dirty="0">
                          <a:solidFill>
                            <a:srgbClr val="000000"/>
                          </a:solidFill>
                          <a:effectLst/>
                          <a:latin typeface="+mj-lt"/>
                        </a:rPr>
                        <a:t>93.695,97</a:t>
                      </a:r>
                    </a:p>
                  </a:txBody>
                  <a:tcPr marL="9525" marR="9525" marT="9525" marB="0" anchor="ctr"/>
                </a:tc>
                <a:tc>
                  <a:txBody>
                    <a:bodyPr/>
                    <a:lstStyle/>
                    <a:p>
                      <a:pPr algn="ctr" fontAlgn="ctr">
                        <a:buNone/>
                      </a:pPr>
                      <a:r>
                        <a:rPr lang="pt-BR" sz="1100" b="0" i="0" u="none" strike="noStrike" dirty="0">
                          <a:solidFill>
                            <a:srgbClr val="000000"/>
                          </a:solidFill>
                          <a:effectLst/>
                          <a:latin typeface="+mj-lt"/>
                        </a:rPr>
                        <a:t>0,4873</a:t>
                      </a:r>
                    </a:p>
                  </a:txBody>
                  <a:tcPr marL="9525" marR="9525" marT="9525" marB="0" anchor="ctr"/>
                </a:tc>
                <a:extLst>
                  <a:ext uri="{0D108BD9-81ED-4DB2-BD59-A6C34878D82A}">
                    <a16:rowId xmlns:a16="http://schemas.microsoft.com/office/drawing/2014/main" val="1410831056"/>
                  </a:ext>
                </a:extLst>
              </a:tr>
              <a:tr h="294831">
                <a:tc>
                  <a:txBody>
                    <a:bodyPr/>
                    <a:lstStyle/>
                    <a:p>
                      <a:pPr algn="ctr" fontAlgn="ctr">
                        <a:buNone/>
                      </a:pPr>
                      <a:r>
                        <a:rPr lang="pt-BR" sz="1100" b="0" i="0" u="none" strike="noStrike">
                          <a:solidFill>
                            <a:srgbClr val="000000"/>
                          </a:solidFill>
                          <a:effectLst/>
                          <a:latin typeface="+mj-lt"/>
                        </a:rPr>
                        <a:t>20210930</a:t>
                      </a:r>
                    </a:p>
                  </a:txBody>
                  <a:tcPr marL="9525" marR="9525" marT="9525" marB="0" anchor="ctr"/>
                </a:tc>
                <a:tc>
                  <a:txBody>
                    <a:bodyPr/>
                    <a:lstStyle/>
                    <a:p>
                      <a:pPr algn="ctr" fontAlgn="ctr">
                        <a:buNone/>
                      </a:pPr>
                      <a:r>
                        <a:rPr lang="pt-BR" sz="1100" b="0" i="0" u="none" strike="noStrike">
                          <a:solidFill>
                            <a:srgbClr val="000000"/>
                          </a:solidFill>
                          <a:effectLst/>
                          <a:latin typeface="+mj-lt"/>
                        </a:rPr>
                        <a:t>Conservador</a:t>
                      </a:r>
                    </a:p>
                  </a:txBody>
                  <a:tcPr marL="9525" marR="9525" marT="9525" marB="0" anchor="ctr"/>
                </a:tc>
                <a:tc>
                  <a:txBody>
                    <a:bodyPr/>
                    <a:lstStyle/>
                    <a:p>
                      <a:pPr algn="ctr" fontAlgn="ctr">
                        <a:buNone/>
                      </a:pPr>
                      <a:r>
                        <a:rPr lang="pt-BR" sz="1100" b="0" i="0" u="none" strike="noStrike">
                          <a:solidFill>
                            <a:srgbClr val="000000"/>
                          </a:solidFill>
                          <a:effectLst/>
                          <a:latin typeface="+mj-lt"/>
                        </a:rPr>
                        <a:t>Renda Variável</a:t>
                      </a:r>
                    </a:p>
                  </a:txBody>
                  <a:tcPr marL="9525" marR="9525" marT="9525" marB="0" anchor="ctr"/>
                </a:tc>
                <a:tc>
                  <a:txBody>
                    <a:bodyPr/>
                    <a:lstStyle/>
                    <a:p>
                      <a:pPr algn="ctr" fontAlgn="ctr">
                        <a:buNone/>
                      </a:pPr>
                      <a:r>
                        <a:rPr lang="pt-BR" sz="1100" b="0" i="0" u="none" strike="noStrike" dirty="0">
                          <a:solidFill>
                            <a:srgbClr val="000000"/>
                          </a:solidFill>
                          <a:effectLst/>
                          <a:latin typeface="+mj-lt"/>
                        </a:rPr>
                        <a:t>98.562,51</a:t>
                      </a:r>
                    </a:p>
                  </a:txBody>
                  <a:tcPr marL="9525" marR="9525" marT="9525" marB="0" anchor="ctr"/>
                </a:tc>
                <a:tc>
                  <a:txBody>
                    <a:bodyPr/>
                    <a:lstStyle/>
                    <a:p>
                      <a:pPr algn="ctr" fontAlgn="ctr">
                        <a:buNone/>
                      </a:pPr>
                      <a:r>
                        <a:rPr lang="pt-BR" sz="1100" b="0" i="0" u="none" strike="noStrike" dirty="0">
                          <a:solidFill>
                            <a:srgbClr val="000000"/>
                          </a:solidFill>
                          <a:effectLst/>
                          <a:latin typeface="+mj-lt"/>
                        </a:rPr>
                        <a:t>0,5127</a:t>
                      </a:r>
                    </a:p>
                  </a:txBody>
                  <a:tcPr marL="9525" marR="9525" marT="9525" marB="0" anchor="ctr"/>
                </a:tc>
                <a:extLst>
                  <a:ext uri="{0D108BD9-81ED-4DB2-BD59-A6C34878D82A}">
                    <a16:rowId xmlns:a16="http://schemas.microsoft.com/office/drawing/2014/main" val="1929074305"/>
                  </a:ext>
                </a:extLst>
              </a:tr>
              <a:tr h="294831">
                <a:tc>
                  <a:txBody>
                    <a:bodyPr/>
                    <a:lstStyle/>
                    <a:p>
                      <a:pPr algn="ctr" fontAlgn="ctr">
                        <a:buNone/>
                      </a:pPr>
                      <a:r>
                        <a:rPr lang="pt-BR" sz="1100" b="0" i="0" u="none" strike="noStrike">
                          <a:solidFill>
                            <a:srgbClr val="000000"/>
                          </a:solidFill>
                          <a:effectLst/>
                          <a:latin typeface="+mj-lt"/>
                        </a:rPr>
                        <a:t>20210831</a:t>
                      </a:r>
                    </a:p>
                  </a:txBody>
                  <a:tcPr marL="9525" marR="9525" marT="9525" marB="0" anchor="ctr"/>
                </a:tc>
                <a:tc>
                  <a:txBody>
                    <a:bodyPr/>
                    <a:lstStyle/>
                    <a:p>
                      <a:pPr algn="ctr" fontAlgn="ctr">
                        <a:buNone/>
                      </a:pPr>
                      <a:r>
                        <a:rPr lang="pt-BR" sz="1100" b="0" i="0" u="none" strike="noStrike">
                          <a:solidFill>
                            <a:srgbClr val="000000"/>
                          </a:solidFill>
                          <a:effectLst/>
                          <a:latin typeface="+mj-lt"/>
                        </a:rPr>
                        <a:t>Conservador</a:t>
                      </a:r>
                    </a:p>
                  </a:txBody>
                  <a:tcPr marL="9525" marR="9525" marT="9525" marB="0" anchor="ctr"/>
                </a:tc>
                <a:tc>
                  <a:txBody>
                    <a:bodyPr/>
                    <a:lstStyle/>
                    <a:p>
                      <a:pPr algn="ctr" fontAlgn="ctr">
                        <a:buNone/>
                      </a:pPr>
                      <a:r>
                        <a:rPr lang="pt-BR" sz="1100" b="0" i="0" u="none" strike="noStrike">
                          <a:solidFill>
                            <a:srgbClr val="000000"/>
                          </a:solidFill>
                          <a:effectLst/>
                          <a:latin typeface="+mj-lt"/>
                        </a:rPr>
                        <a:t>Pós-Fixado</a:t>
                      </a:r>
                    </a:p>
                  </a:txBody>
                  <a:tcPr marL="9525" marR="9525" marT="9525" marB="0" anchor="ctr"/>
                </a:tc>
                <a:tc>
                  <a:txBody>
                    <a:bodyPr/>
                    <a:lstStyle/>
                    <a:p>
                      <a:pPr algn="ctr" fontAlgn="ctr">
                        <a:buNone/>
                      </a:pPr>
                      <a:r>
                        <a:rPr lang="pt-BR" sz="1100" b="0" i="0" u="none" strike="noStrike" dirty="0">
                          <a:solidFill>
                            <a:srgbClr val="000000"/>
                          </a:solidFill>
                          <a:effectLst/>
                          <a:latin typeface="+mj-lt"/>
                        </a:rPr>
                        <a:t>106.041,09</a:t>
                      </a:r>
                    </a:p>
                  </a:txBody>
                  <a:tcPr marL="9525" marR="9525" marT="9525" marB="0" anchor="ctr"/>
                </a:tc>
                <a:tc>
                  <a:txBody>
                    <a:bodyPr/>
                    <a:lstStyle/>
                    <a:p>
                      <a:pPr algn="ctr" fontAlgn="ctr">
                        <a:buNone/>
                      </a:pPr>
                      <a:r>
                        <a:rPr lang="pt-BR" sz="1100" b="0" i="0" u="none" strike="noStrike" dirty="0">
                          <a:solidFill>
                            <a:srgbClr val="000000"/>
                          </a:solidFill>
                          <a:effectLst/>
                          <a:latin typeface="+mj-lt"/>
                        </a:rPr>
                        <a:t>0,6048</a:t>
                      </a:r>
                    </a:p>
                  </a:txBody>
                  <a:tcPr marL="9525" marR="9525" marT="9525" marB="0" anchor="ctr"/>
                </a:tc>
                <a:extLst>
                  <a:ext uri="{0D108BD9-81ED-4DB2-BD59-A6C34878D82A}">
                    <a16:rowId xmlns:a16="http://schemas.microsoft.com/office/drawing/2014/main" val="1184228072"/>
                  </a:ext>
                </a:extLst>
              </a:tr>
              <a:tr h="294831">
                <a:tc>
                  <a:txBody>
                    <a:bodyPr/>
                    <a:lstStyle/>
                    <a:p>
                      <a:pPr algn="ctr" fontAlgn="ctr">
                        <a:buNone/>
                      </a:pPr>
                      <a:r>
                        <a:rPr lang="pt-BR" sz="1100" b="0" i="0" u="none" strike="noStrike">
                          <a:solidFill>
                            <a:srgbClr val="000000"/>
                          </a:solidFill>
                          <a:effectLst/>
                          <a:latin typeface="+mj-lt"/>
                        </a:rPr>
                        <a:t>20210831</a:t>
                      </a:r>
                    </a:p>
                  </a:txBody>
                  <a:tcPr marL="9525" marR="9525" marT="9525" marB="0" anchor="ctr"/>
                </a:tc>
                <a:tc>
                  <a:txBody>
                    <a:bodyPr/>
                    <a:lstStyle/>
                    <a:p>
                      <a:pPr algn="ctr" fontAlgn="ctr">
                        <a:buNone/>
                      </a:pPr>
                      <a:r>
                        <a:rPr lang="pt-BR" sz="1100" b="0" i="0" u="none" strike="noStrike">
                          <a:solidFill>
                            <a:srgbClr val="000000"/>
                          </a:solidFill>
                          <a:effectLst/>
                          <a:latin typeface="+mj-lt"/>
                        </a:rPr>
                        <a:t>Conservador</a:t>
                      </a:r>
                    </a:p>
                  </a:txBody>
                  <a:tcPr marL="9525" marR="9525" marT="9525" marB="0" anchor="ctr"/>
                </a:tc>
                <a:tc>
                  <a:txBody>
                    <a:bodyPr/>
                    <a:lstStyle/>
                    <a:p>
                      <a:pPr algn="ctr" fontAlgn="ctr">
                        <a:buNone/>
                      </a:pPr>
                      <a:r>
                        <a:rPr lang="pt-BR" sz="1100" b="0" i="0" u="none" strike="noStrike">
                          <a:solidFill>
                            <a:srgbClr val="000000"/>
                          </a:solidFill>
                          <a:effectLst/>
                          <a:latin typeface="+mj-lt"/>
                        </a:rPr>
                        <a:t>Renda Variável</a:t>
                      </a:r>
                    </a:p>
                  </a:txBody>
                  <a:tcPr marL="9525" marR="9525" marT="9525" marB="0" anchor="ctr"/>
                </a:tc>
                <a:tc>
                  <a:txBody>
                    <a:bodyPr/>
                    <a:lstStyle/>
                    <a:p>
                      <a:pPr algn="ctr" fontAlgn="ctr">
                        <a:buNone/>
                      </a:pPr>
                      <a:r>
                        <a:rPr lang="pt-BR" sz="1100" b="0" i="0" u="none" strike="noStrike" dirty="0">
                          <a:solidFill>
                            <a:srgbClr val="000000"/>
                          </a:solidFill>
                          <a:effectLst/>
                          <a:latin typeface="+mj-lt"/>
                        </a:rPr>
                        <a:t>69.276,42</a:t>
                      </a:r>
                    </a:p>
                  </a:txBody>
                  <a:tcPr marL="9525" marR="9525" marT="9525" marB="0" anchor="ctr"/>
                </a:tc>
                <a:tc>
                  <a:txBody>
                    <a:bodyPr/>
                    <a:lstStyle/>
                    <a:p>
                      <a:pPr algn="ctr" fontAlgn="ctr">
                        <a:buNone/>
                      </a:pPr>
                      <a:r>
                        <a:rPr lang="pt-BR" sz="1100" b="0" i="0" u="none" strike="noStrike" dirty="0">
                          <a:solidFill>
                            <a:srgbClr val="000000"/>
                          </a:solidFill>
                          <a:effectLst/>
                          <a:latin typeface="+mj-lt"/>
                        </a:rPr>
                        <a:t>0,3951</a:t>
                      </a:r>
                    </a:p>
                  </a:txBody>
                  <a:tcPr marL="9525" marR="9525" marT="9525" marB="0" anchor="ctr"/>
                </a:tc>
                <a:extLst>
                  <a:ext uri="{0D108BD9-81ED-4DB2-BD59-A6C34878D82A}">
                    <a16:rowId xmlns:a16="http://schemas.microsoft.com/office/drawing/2014/main" val="2286227691"/>
                  </a:ext>
                </a:extLst>
              </a:tr>
            </a:tbl>
          </a:graphicData>
        </a:graphic>
      </p:graphicFrame>
      <p:sp>
        <p:nvSpPr>
          <p:cNvPr id="12" name="CaixaDeTexto 11">
            <a:extLst>
              <a:ext uri="{FF2B5EF4-FFF2-40B4-BE49-F238E27FC236}">
                <a16:creationId xmlns:a16="http://schemas.microsoft.com/office/drawing/2014/main" id="{3694D915-C2E4-90B4-F690-4039CC6926DC}"/>
              </a:ext>
            </a:extLst>
          </p:cNvPr>
          <p:cNvSpPr txBox="1"/>
          <p:nvPr/>
        </p:nvSpPr>
        <p:spPr>
          <a:xfrm>
            <a:off x="1510286" y="4094732"/>
            <a:ext cx="9171428" cy="1200329"/>
          </a:xfrm>
          <a:prstGeom prst="rect">
            <a:avLst/>
          </a:prstGeom>
          <a:noFill/>
        </p:spPr>
        <p:txBody>
          <a:bodyPr wrap="square" rtlCol="0">
            <a:spAutoFit/>
          </a:bodyPr>
          <a:lstStyle/>
          <a:p>
            <a:pPr algn="l"/>
            <a:r>
              <a:rPr lang="pt-BR" dirty="0">
                <a:latin typeface="+mj-lt"/>
                <a:ea typeface="Roboto" panose="02000000000000000000" pitchFamily="2" charset="0"/>
                <a:cs typeface="Roboto" panose="02000000000000000000" pitchFamily="2" charset="0"/>
              </a:rPr>
              <a:t>Ambos os clientes apresentaram uma mudança em suas alocações da carteira conforme o tempo foi passando.</a:t>
            </a:r>
          </a:p>
          <a:p>
            <a:r>
              <a:rPr lang="pt-BR" dirty="0">
                <a:latin typeface="+mj-lt"/>
              </a:rPr>
              <a:t>O que sugere que o desalinhamento pode ser, um sintoma de um perfil de </a:t>
            </a:r>
            <a:r>
              <a:rPr lang="pt-BR" dirty="0" err="1">
                <a:latin typeface="+mj-lt"/>
              </a:rPr>
              <a:t>suitability</a:t>
            </a:r>
            <a:r>
              <a:rPr lang="pt-BR" dirty="0">
                <a:latin typeface="+mj-lt"/>
              </a:rPr>
              <a:t> que não reflete mais a intenção real do investidor.</a:t>
            </a:r>
            <a:endParaRPr lang="pt-BR" dirty="0">
              <a:latin typeface="+mj-lt"/>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920785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9BD09-27A9-F840-12D9-8F31353244E2}"/>
            </a:ext>
          </a:extLst>
        </p:cNvPr>
        <p:cNvGrpSpPr/>
        <p:nvPr/>
      </p:nvGrpSpPr>
      <p:grpSpPr>
        <a:xfrm>
          <a:off x="0" y="0"/>
          <a:ext cx="0" cy="0"/>
          <a:chOff x="0" y="0"/>
          <a:chExt cx="0" cy="0"/>
        </a:xfrm>
      </p:grpSpPr>
      <p:sp>
        <p:nvSpPr>
          <p:cNvPr id="32" name="Retângulo 31">
            <a:extLst>
              <a:ext uri="{FF2B5EF4-FFF2-40B4-BE49-F238E27FC236}">
                <a16:creationId xmlns:a16="http://schemas.microsoft.com/office/drawing/2014/main" id="{274E757E-868A-C111-8D43-00A72A56A5D6}"/>
              </a:ext>
            </a:extLst>
          </p:cNvPr>
          <p:cNvSpPr>
            <a:spLocks noGrp="1" noRot="1" noMove="1" noResize="1" noEditPoints="1" noAdjustHandles="1" noChangeArrowheads="1" noChangeShapeType="1"/>
          </p:cNvSpPr>
          <p:nvPr/>
        </p:nvSpPr>
        <p:spPr>
          <a:xfrm>
            <a:off x="10487025" y="138672"/>
            <a:ext cx="1704975" cy="6705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5" name="CaixaDeTexto 4">
            <a:extLst>
              <a:ext uri="{FF2B5EF4-FFF2-40B4-BE49-F238E27FC236}">
                <a16:creationId xmlns:a16="http://schemas.microsoft.com/office/drawing/2014/main" id="{EA33BD70-A40F-6397-B1F8-187262405C2B}"/>
              </a:ext>
            </a:extLst>
          </p:cNvPr>
          <p:cNvSpPr txBox="1"/>
          <p:nvPr/>
        </p:nvSpPr>
        <p:spPr>
          <a:xfrm>
            <a:off x="161119" y="283464"/>
            <a:ext cx="11869769" cy="523220"/>
          </a:xfrm>
          <a:prstGeom prst="rect">
            <a:avLst/>
          </a:prstGeom>
          <a:noFill/>
        </p:spPr>
        <p:txBody>
          <a:bodyPr wrap="square" rtlCol="0">
            <a:spAutoFit/>
          </a:bodyPr>
          <a:lstStyle/>
          <a:p>
            <a:pPr algn="l"/>
            <a:r>
              <a:rPr lang="pt-BR" sz="2800" b="1" dirty="0">
                <a:latin typeface="Roboto Black" panose="02000000000000000000" pitchFamily="2" charset="0"/>
                <a:ea typeface="Roboto Black" panose="02000000000000000000" pitchFamily="2" charset="0"/>
                <a:cs typeface="Roboto Black" panose="02000000000000000000" pitchFamily="2" charset="0"/>
              </a:rPr>
              <a:t>Diferença entre Receita com Alocação Recomendada </a:t>
            </a:r>
            <a:r>
              <a:rPr lang="pt-BR" sz="2800" b="1" dirty="0" err="1">
                <a:latin typeface="Roboto Black" panose="02000000000000000000" pitchFamily="2" charset="0"/>
                <a:ea typeface="Roboto Black" panose="02000000000000000000" pitchFamily="2" charset="0"/>
                <a:cs typeface="Roboto Black" panose="02000000000000000000" pitchFamily="2" charset="0"/>
              </a:rPr>
              <a:t>vs</a:t>
            </a:r>
            <a:r>
              <a:rPr lang="pt-BR" sz="2800" b="1" dirty="0">
                <a:latin typeface="Roboto Black" panose="02000000000000000000" pitchFamily="2" charset="0"/>
                <a:ea typeface="Roboto Black" panose="02000000000000000000" pitchFamily="2" charset="0"/>
                <a:cs typeface="Roboto Black" panose="02000000000000000000" pitchFamily="2" charset="0"/>
              </a:rPr>
              <a:t> Alocação Real</a:t>
            </a:r>
          </a:p>
        </p:txBody>
      </p:sp>
      <p:sp>
        <p:nvSpPr>
          <p:cNvPr id="6" name="CaixaDeTexto 5">
            <a:extLst>
              <a:ext uri="{FF2B5EF4-FFF2-40B4-BE49-F238E27FC236}">
                <a16:creationId xmlns:a16="http://schemas.microsoft.com/office/drawing/2014/main" id="{F5E9B2F7-14E9-B077-EAF2-6153B12B6D62}"/>
              </a:ext>
            </a:extLst>
          </p:cNvPr>
          <p:cNvSpPr txBox="1"/>
          <p:nvPr/>
        </p:nvSpPr>
        <p:spPr>
          <a:xfrm>
            <a:off x="2721148" y="806684"/>
            <a:ext cx="640080" cy="369332"/>
          </a:xfrm>
          <a:prstGeom prst="rect">
            <a:avLst/>
          </a:prstGeom>
          <a:noFill/>
        </p:spPr>
        <p:txBody>
          <a:bodyPr wrap="square" rtlCol="0">
            <a:spAutoFit/>
          </a:bodyPr>
          <a:lstStyle/>
          <a:p>
            <a:pPr algn="l"/>
            <a:r>
              <a:rPr lang="pt-BR" u="sng" dirty="0">
                <a:solidFill>
                  <a:srgbClr val="FFC709"/>
                </a:solidFill>
                <a:latin typeface="Roboto" panose="02000000000000000000" pitchFamily="2" charset="0"/>
                <a:ea typeface="Roboto" panose="02000000000000000000" pitchFamily="2" charset="0"/>
                <a:cs typeface="Roboto" panose="02000000000000000000" pitchFamily="2" charset="0"/>
              </a:rPr>
              <a:t>B2B</a:t>
            </a:r>
          </a:p>
        </p:txBody>
      </p:sp>
      <p:sp>
        <p:nvSpPr>
          <p:cNvPr id="7" name="CaixaDeTexto 6">
            <a:extLst>
              <a:ext uri="{FF2B5EF4-FFF2-40B4-BE49-F238E27FC236}">
                <a16:creationId xmlns:a16="http://schemas.microsoft.com/office/drawing/2014/main" id="{05D59D01-587A-B64B-35E4-0697DF1AA6C2}"/>
              </a:ext>
            </a:extLst>
          </p:cNvPr>
          <p:cNvSpPr txBox="1"/>
          <p:nvPr/>
        </p:nvSpPr>
        <p:spPr>
          <a:xfrm>
            <a:off x="8830770" y="806684"/>
            <a:ext cx="640080" cy="369332"/>
          </a:xfrm>
          <a:prstGeom prst="rect">
            <a:avLst/>
          </a:prstGeom>
          <a:noFill/>
        </p:spPr>
        <p:txBody>
          <a:bodyPr wrap="square" rtlCol="0">
            <a:spAutoFit/>
          </a:bodyPr>
          <a:lstStyle/>
          <a:p>
            <a:pPr algn="l"/>
            <a:r>
              <a:rPr lang="pt-BR" u="sng" dirty="0">
                <a:solidFill>
                  <a:srgbClr val="FFC709"/>
                </a:solidFill>
                <a:latin typeface="Roboto" panose="02000000000000000000" pitchFamily="2" charset="0"/>
                <a:ea typeface="Roboto" panose="02000000000000000000" pitchFamily="2" charset="0"/>
                <a:cs typeface="Roboto" panose="02000000000000000000" pitchFamily="2" charset="0"/>
              </a:rPr>
              <a:t>B2C</a:t>
            </a:r>
          </a:p>
        </p:txBody>
      </p:sp>
      <p:cxnSp>
        <p:nvCxnSpPr>
          <p:cNvPr id="8" name="Conector reto 7">
            <a:extLst>
              <a:ext uri="{FF2B5EF4-FFF2-40B4-BE49-F238E27FC236}">
                <a16:creationId xmlns:a16="http://schemas.microsoft.com/office/drawing/2014/main" id="{080695D5-7BAF-D037-2713-157933E29FB5}"/>
              </a:ext>
            </a:extLst>
          </p:cNvPr>
          <p:cNvCxnSpPr>
            <a:cxnSpLocks/>
          </p:cNvCxnSpPr>
          <p:nvPr/>
        </p:nvCxnSpPr>
        <p:spPr>
          <a:xfrm>
            <a:off x="6096000" y="848100"/>
            <a:ext cx="0" cy="5689860"/>
          </a:xfrm>
          <a:prstGeom prst="line">
            <a:avLst/>
          </a:prstGeom>
          <a:ln>
            <a:solidFill>
              <a:srgbClr val="FFC709"/>
            </a:solidFill>
          </a:ln>
        </p:spPr>
        <p:style>
          <a:lnRef idx="1">
            <a:schemeClr val="accent1"/>
          </a:lnRef>
          <a:fillRef idx="0">
            <a:schemeClr val="accent1"/>
          </a:fillRef>
          <a:effectRef idx="0">
            <a:schemeClr val="accent1"/>
          </a:effectRef>
          <a:fontRef idx="minor">
            <a:schemeClr val="tx1"/>
          </a:fontRef>
        </p:style>
      </p:cxnSp>
      <p:pic>
        <p:nvPicPr>
          <p:cNvPr id="3" name="Imagem 2" descr="Gráfico, Gráfico de cascata&#10;&#10;O conteúdo gerado por IA pode estar incorreto.">
            <a:hlinkClick r:id="rId2"/>
            <a:extLst>
              <a:ext uri="{FF2B5EF4-FFF2-40B4-BE49-F238E27FC236}">
                <a16:creationId xmlns:a16="http://schemas.microsoft.com/office/drawing/2014/main" id="{70A08AF5-FC24-7B81-0762-F64270431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13" y="1176016"/>
            <a:ext cx="5760149" cy="2068689"/>
          </a:xfrm>
          <a:prstGeom prst="rect">
            <a:avLst/>
          </a:prstGeom>
        </p:spPr>
      </p:pic>
      <p:pic>
        <p:nvPicPr>
          <p:cNvPr id="9" name="Imagem 8" descr="Gráfico, Gráfico de cascata&#10;&#10;O conteúdo gerado por IA pode estar incorreto.">
            <a:hlinkClick r:id="rId4"/>
            <a:extLst>
              <a:ext uri="{FF2B5EF4-FFF2-40B4-BE49-F238E27FC236}">
                <a16:creationId xmlns:a16="http://schemas.microsoft.com/office/drawing/2014/main" id="{501616CE-B8A2-74EE-5E6F-6CC446A4A3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0739" y="1176016"/>
            <a:ext cx="5760149" cy="2068689"/>
          </a:xfrm>
          <a:prstGeom prst="rect">
            <a:avLst/>
          </a:prstGeom>
        </p:spPr>
      </p:pic>
      <p:graphicFrame>
        <p:nvGraphicFramePr>
          <p:cNvPr id="12" name="Tabela 11">
            <a:extLst>
              <a:ext uri="{FF2B5EF4-FFF2-40B4-BE49-F238E27FC236}">
                <a16:creationId xmlns:a16="http://schemas.microsoft.com/office/drawing/2014/main" id="{5CFD77C1-E8E3-B77E-8D10-1987D97EA56B}"/>
              </a:ext>
            </a:extLst>
          </p:cNvPr>
          <p:cNvGraphicFramePr>
            <a:graphicFrameLocks noGrp="1"/>
          </p:cNvGraphicFramePr>
          <p:nvPr>
            <p:extLst>
              <p:ext uri="{D42A27DB-BD31-4B8C-83A1-F6EECF244321}">
                <p14:modId xmlns:p14="http://schemas.microsoft.com/office/powerpoint/2010/main" val="1121021450"/>
              </p:ext>
            </p:extLst>
          </p:nvPr>
        </p:nvGraphicFramePr>
        <p:xfrm>
          <a:off x="163512" y="3613296"/>
          <a:ext cx="5757750" cy="1383456"/>
        </p:xfrm>
        <a:graphic>
          <a:graphicData uri="http://schemas.openxmlformats.org/drawingml/2006/table">
            <a:tbl>
              <a:tblPr firstRow="1" bandRow="1">
                <a:tableStyleId>{F5AB1C69-6EDB-4FF4-983F-18BD219EF322}</a:tableStyleId>
              </a:tblPr>
              <a:tblGrid>
                <a:gridCol w="959625">
                  <a:extLst>
                    <a:ext uri="{9D8B030D-6E8A-4147-A177-3AD203B41FA5}">
                      <a16:colId xmlns:a16="http://schemas.microsoft.com/office/drawing/2014/main" val="3871166378"/>
                    </a:ext>
                  </a:extLst>
                </a:gridCol>
                <a:gridCol w="959625">
                  <a:extLst>
                    <a:ext uri="{9D8B030D-6E8A-4147-A177-3AD203B41FA5}">
                      <a16:colId xmlns:a16="http://schemas.microsoft.com/office/drawing/2014/main" val="3691634663"/>
                    </a:ext>
                  </a:extLst>
                </a:gridCol>
                <a:gridCol w="959625">
                  <a:extLst>
                    <a:ext uri="{9D8B030D-6E8A-4147-A177-3AD203B41FA5}">
                      <a16:colId xmlns:a16="http://schemas.microsoft.com/office/drawing/2014/main" val="2623404402"/>
                    </a:ext>
                  </a:extLst>
                </a:gridCol>
                <a:gridCol w="959625">
                  <a:extLst>
                    <a:ext uri="{9D8B030D-6E8A-4147-A177-3AD203B41FA5}">
                      <a16:colId xmlns:a16="http://schemas.microsoft.com/office/drawing/2014/main" val="436017732"/>
                    </a:ext>
                  </a:extLst>
                </a:gridCol>
                <a:gridCol w="959625">
                  <a:extLst>
                    <a:ext uri="{9D8B030D-6E8A-4147-A177-3AD203B41FA5}">
                      <a16:colId xmlns:a16="http://schemas.microsoft.com/office/drawing/2014/main" val="3941504431"/>
                    </a:ext>
                  </a:extLst>
                </a:gridCol>
                <a:gridCol w="959625">
                  <a:extLst>
                    <a:ext uri="{9D8B030D-6E8A-4147-A177-3AD203B41FA5}">
                      <a16:colId xmlns:a16="http://schemas.microsoft.com/office/drawing/2014/main" val="1339678722"/>
                    </a:ext>
                  </a:extLst>
                </a:gridCol>
              </a:tblGrid>
              <a:tr h="345864">
                <a:tc>
                  <a:txBody>
                    <a:bodyPr/>
                    <a:lstStyle/>
                    <a:p>
                      <a:pPr algn="ctr" fontAlgn="ctr">
                        <a:buNone/>
                      </a:pPr>
                      <a:r>
                        <a:rPr lang="pt-BR" sz="900" b="1"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COD_DIM_CONTA</a:t>
                      </a:r>
                    </a:p>
                  </a:txBody>
                  <a:tcPr marL="9525" marR="9525" marT="9525" marB="0" anchor="ctr"/>
                </a:tc>
                <a:tc>
                  <a:txBody>
                    <a:bodyPr/>
                    <a:lstStyle/>
                    <a:p>
                      <a:pPr algn="ctr" fontAlgn="ctr">
                        <a:buNone/>
                      </a:pPr>
                      <a:r>
                        <a:rPr lang="pt-BR" sz="900" b="1"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SUITABILITY</a:t>
                      </a:r>
                    </a:p>
                  </a:txBody>
                  <a:tcPr marL="9525" marR="9525" marT="9525" marB="0" anchor="ctr"/>
                </a:tc>
                <a:tc>
                  <a:txBody>
                    <a:bodyPr/>
                    <a:lstStyle/>
                    <a:p>
                      <a:pPr algn="ctr" fontAlgn="ctr">
                        <a:buNone/>
                      </a:pPr>
                      <a:r>
                        <a:rPr lang="pt-BR" sz="900" b="1"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ESTRATEGIA</a:t>
                      </a:r>
                    </a:p>
                  </a:txBody>
                  <a:tcPr marL="9525" marR="9525" marT="9525" marB="0" anchor="ctr"/>
                </a:tc>
                <a:tc>
                  <a:txBody>
                    <a:bodyPr/>
                    <a:lstStyle/>
                    <a:p>
                      <a:pPr algn="ctr" fontAlgn="ctr">
                        <a:buNone/>
                      </a:pPr>
                      <a:r>
                        <a:rPr lang="pt-BR" sz="900" b="1"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ALOCACAO_RECOMENDADA</a:t>
                      </a:r>
                    </a:p>
                  </a:txBody>
                  <a:tcPr marL="9525" marR="9525" marT="9525" marB="0" anchor="ctr"/>
                </a:tc>
                <a:tc>
                  <a:txBody>
                    <a:bodyPr/>
                    <a:lstStyle/>
                    <a:p>
                      <a:pPr algn="ctr" fontAlgn="ctr">
                        <a:buNone/>
                      </a:pPr>
                      <a:r>
                        <a:rPr lang="pt-BR" sz="900" b="1"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ALOCACAO</a:t>
                      </a:r>
                    </a:p>
                  </a:txBody>
                  <a:tcPr marL="9525" marR="9525" marT="9525" marB="0" anchor="ctr"/>
                </a:tc>
                <a:tc>
                  <a:txBody>
                    <a:bodyPr/>
                    <a:lstStyle/>
                    <a:p>
                      <a:pPr algn="ctr" fontAlgn="ctr">
                        <a:buNone/>
                      </a:pPr>
                      <a:r>
                        <a:rPr lang="pt-BR" sz="900" b="1" i="0" u="none" strike="noStrike" dirty="0">
                          <a:solidFill>
                            <a:srgbClr val="000000"/>
                          </a:solidFill>
                          <a:effectLst/>
                          <a:latin typeface="Roboto Black" panose="02000000000000000000" pitchFamily="2" charset="0"/>
                          <a:ea typeface="Roboto Black" panose="02000000000000000000" pitchFamily="2" charset="0"/>
                          <a:cs typeface="Roboto Black" panose="02000000000000000000" pitchFamily="2" charset="0"/>
                        </a:rPr>
                        <a:t>ROA_MEDIO</a:t>
                      </a:r>
                    </a:p>
                  </a:txBody>
                  <a:tcPr marL="9525" marR="9525" marT="9525" marB="0" anchor="ctr"/>
                </a:tc>
                <a:extLst>
                  <a:ext uri="{0D108BD9-81ED-4DB2-BD59-A6C34878D82A}">
                    <a16:rowId xmlns:a16="http://schemas.microsoft.com/office/drawing/2014/main" val="2235001847"/>
                  </a:ext>
                </a:extLst>
              </a:tr>
              <a:tr h="345864">
                <a:tc>
                  <a:txBody>
                    <a:bodyPr/>
                    <a:lstStyle/>
                    <a:p>
                      <a:pPr algn="ctr" fontAlgn="ctr">
                        <a:buNone/>
                      </a:pPr>
                      <a:r>
                        <a:rPr lang="pt-BR" sz="1100" b="0" i="0" u="none" strike="noStrike" dirty="0">
                          <a:solidFill>
                            <a:srgbClr val="000000"/>
                          </a:solidFill>
                          <a:effectLst/>
                          <a:latin typeface="+mj-lt"/>
                        </a:rPr>
                        <a:t>100</a:t>
                      </a:r>
                    </a:p>
                  </a:txBody>
                  <a:tcPr marL="9525" marR="9525" marT="9525" marB="0" anchor="ctr"/>
                </a:tc>
                <a:tc>
                  <a:txBody>
                    <a:bodyPr/>
                    <a:lstStyle/>
                    <a:p>
                      <a:pPr algn="ctr" fontAlgn="ctr">
                        <a:buNone/>
                      </a:pPr>
                      <a:r>
                        <a:rPr lang="pt-BR" sz="1100" b="0" i="0" u="none" strike="noStrike">
                          <a:solidFill>
                            <a:srgbClr val="000000"/>
                          </a:solidFill>
                          <a:effectLst/>
                          <a:latin typeface="+mj-lt"/>
                        </a:rPr>
                        <a:t>Conservador</a:t>
                      </a:r>
                    </a:p>
                  </a:txBody>
                  <a:tcPr marL="9525" marR="9525" marT="9525" marB="0" anchor="ctr"/>
                </a:tc>
                <a:tc>
                  <a:txBody>
                    <a:bodyPr/>
                    <a:lstStyle/>
                    <a:p>
                      <a:pPr algn="ctr" fontAlgn="ctr">
                        <a:buNone/>
                      </a:pPr>
                      <a:r>
                        <a:rPr lang="pt-BR" sz="1100" b="0" i="0" u="none" strike="noStrike">
                          <a:solidFill>
                            <a:srgbClr val="000000"/>
                          </a:solidFill>
                          <a:effectLst/>
                          <a:latin typeface="+mj-lt"/>
                        </a:rPr>
                        <a:t>Renda Variável</a:t>
                      </a:r>
                    </a:p>
                  </a:txBody>
                  <a:tcPr marL="9525" marR="9525" marT="9525" marB="0" anchor="ctr"/>
                </a:tc>
                <a:tc>
                  <a:txBody>
                    <a:bodyPr/>
                    <a:lstStyle/>
                    <a:p>
                      <a:pPr algn="ctr" fontAlgn="ctr">
                        <a:buNone/>
                      </a:pPr>
                      <a:r>
                        <a:rPr lang="pt-BR" sz="1100" b="0" i="0" u="none" strike="noStrike" dirty="0">
                          <a:solidFill>
                            <a:srgbClr val="000000"/>
                          </a:solidFill>
                          <a:effectLst/>
                          <a:latin typeface="+mj-lt"/>
                        </a:rPr>
                        <a:t>0</a:t>
                      </a:r>
                    </a:p>
                  </a:txBody>
                  <a:tcPr marL="9525" marR="9525" marT="9525" marB="0" anchor="ctr"/>
                </a:tc>
                <a:tc>
                  <a:txBody>
                    <a:bodyPr/>
                    <a:lstStyle/>
                    <a:p>
                      <a:pPr algn="ctr" fontAlgn="ctr">
                        <a:buNone/>
                      </a:pPr>
                      <a:r>
                        <a:rPr lang="pt-BR" sz="1100" b="0" i="0" u="none" strike="noStrike" dirty="0">
                          <a:solidFill>
                            <a:srgbClr val="000000"/>
                          </a:solidFill>
                          <a:effectLst/>
                          <a:latin typeface="+mj-lt"/>
                        </a:rPr>
                        <a:t>0,1083</a:t>
                      </a:r>
                    </a:p>
                  </a:txBody>
                  <a:tcPr marL="9525" marR="9525" marT="9525" marB="0" anchor="ctr"/>
                </a:tc>
                <a:tc>
                  <a:txBody>
                    <a:bodyPr/>
                    <a:lstStyle/>
                    <a:p>
                      <a:pPr algn="ctr" fontAlgn="ctr">
                        <a:buNone/>
                      </a:pPr>
                      <a:r>
                        <a:rPr lang="pt-BR" sz="1100" b="0" i="0" u="none" strike="noStrike" dirty="0">
                          <a:solidFill>
                            <a:srgbClr val="000000"/>
                          </a:solidFill>
                          <a:effectLst/>
                          <a:latin typeface="+mj-lt"/>
                        </a:rPr>
                        <a:t>0,01</a:t>
                      </a:r>
                    </a:p>
                  </a:txBody>
                  <a:tcPr marL="9525" marR="9525" marT="9525" marB="0" anchor="ctr"/>
                </a:tc>
                <a:extLst>
                  <a:ext uri="{0D108BD9-81ED-4DB2-BD59-A6C34878D82A}">
                    <a16:rowId xmlns:a16="http://schemas.microsoft.com/office/drawing/2014/main" val="1627153512"/>
                  </a:ext>
                </a:extLst>
              </a:tr>
              <a:tr h="345864">
                <a:tc>
                  <a:txBody>
                    <a:bodyPr/>
                    <a:lstStyle/>
                    <a:p>
                      <a:pPr algn="ctr" fontAlgn="ctr">
                        <a:buNone/>
                      </a:pPr>
                      <a:r>
                        <a:rPr lang="pt-BR" sz="1100" b="0" i="0" u="none" strike="noStrike">
                          <a:solidFill>
                            <a:srgbClr val="000000"/>
                          </a:solidFill>
                          <a:effectLst/>
                          <a:latin typeface="+mj-lt"/>
                        </a:rPr>
                        <a:t>100</a:t>
                      </a:r>
                    </a:p>
                  </a:txBody>
                  <a:tcPr marL="9525" marR="9525" marT="9525" marB="0" anchor="ctr"/>
                </a:tc>
                <a:tc>
                  <a:txBody>
                    <a:bodyPr/>
                    <a:lstStyle/>
                    <a:p>
                      <a:pPr algn="ctr" fontAlgn="ctr">
                        <a:buNone/>
                      </a:pPr>
                      <a:r>
                        <a:rPr lang="pt-BR" sz="1100" b="0" i="0" u="none" strike="noStrike" dirty="0">
                          <a:solidFill>
                            <a:srgbClr val="000000"/>
                          </a:solidFill>
                          <a:effectLst/>
                          <a:latin typeface="+mj-lt"/>
                        </a:rPr>
                        <a:t>Conservador</a:t>
                      </a:r>
                    </a:p>
                  </a:txBody>
                  <a:tcPr marL="9525" marR="9525" marT="9525" marB="0" anchor="ctr"/>
                </a:tc>
                <a:tc>
                  <a:txBody>
                    <a:bodyPr/>
                    <a:lstStyle/>
                    <a:p>
                      <a:pPr algn="ctr" fontAlgn="ctr">
                        <a:buNone/>
                      </a:pPr>
                      <a:r>
                        <a:rPr lang="pt-BR" sz="1100" b="0" i="0" u="none" strike="noStrike" dirty="0">
                          <a:solidFill>
                            <a:srgbClr val="000000"/>
                          </a:solidFill>
                          <a:effectLst/>
                          <a:latin typeface="+mj-lt"/>
                        </a:rPr>
                        <a:t>Internacional</a:t>
                      </a:r>
                    </a:p>
                  </a:txBody>
                  <a:tcPr marL="9525" marR="9525" marT="9525" marB="0" anchor="ctr"/>
                </a:tc>
                <a:tc>
                  <a:txBody>
                    <a:bodyPr/>
                    <a:lstStyle/>
                    <a:p>
                      <a:pPr algn="ctr" fontAlgn="ctr">
                        <a:buNone/>
                      </a:pPr>
                      <a:r>
                        <a:rPr lang="pt-BR" sz="1100" b="0" i="0" u="none" strike="noStrike" dirty="0">
                          <a:solidFill>
                            <a:srgbClr val="000000"/>
                          </a:solidFill>
                          <a:effectLst/>
                          <a:latin typeface="+mj-lt"/>
                        </a:rPr>
                        <a:t>0,1</a:t>
                      </a:r>
                    </a:p>
                  </a:txBody>
                  <a:tcPr marL="9525" marR="9525" marT="9525" marB="0" anchor="ctr"/>
                </a:tc>
                <a:tc>
                  <a:txBody>
                    <a:bodyPr/>
                    <a:lstStyle/>
                    <a:p>
                      <a:pPr algn="ctr" fontAlgn="ctr">
                        <a:buNone/>
                      </a:pPr>
                      <a:r>
                        <a:rPr lang="pt-BR" sz="1100" b="0" i="0" u="none" strike="noStrike" dirty="0">
                          <a:solidFill>
                            <a:srgbClr val="000000"/>
                          </a:solidFill>
                          <a:effectLst/>
                          <a:latin typeface="+mj-lt"/>
                        </a:rPr>
                        <a:t>0,3995</a:t>
                      </a:r>
                    </a:p>
                  </a:txBody>
                  <a:tcPr marL="9525" marR="9525" marT="9525" marB="0" anchor="ctr"/>
                </a:tc>
                <a:tc>
                  <a:txBody>
                    <a:bodyPr/>
                    <a:lstStyle/>
                    <a:p>
                      <a:pPr algn="ctr" fontAlgn="ctr">
                        <a:buNone/>
                      </a:pPr>
                      <a:r>
                        <a:rPr lang="pt-BR" sz="1100" b="0" i="0" u="none" strike="noStrike" dirty="0">
                          <a:solidFill>
                            <a:srgbClr val="000000"/>
                          </a:solidFill>
                          <a:effectLst/>
                          <a:latin typeface="+mj-lt"/>
                        </a:rPr>
                        <a:t>0,009</a:t>
                      </a:r>
                    </a:p>
                  </a:txBody>
                  <a:tcPr marL="9525" marR="9525" marT="9525" marB="0" anchor="ctr"/>
                </a:tc>
                <a:extLst>
                  <a:ext uri="{0D108BD9-81ED-4DB2-BD59-A6C34878D82A}">
                    <a16:rowId xmlns:a16="http://schemas.microsoft.com/office/drawing/2014/main" val="4119819548"/>
                  </a:ext>
                </a:extLst>
              </a:tr>
              <a:tr h="345864">
                <a:tc>
                  <a:txBody>
                    <a:bodyPr/>
                    <a:lstStyle/>
                    <a:p>
                      <a:pPr algn="ctr" fontAlgn="ctr">
                        <a:buNone/>
                      </a:pPr>
                      <a:r>
                        <a:rPr lang="pt-BR" sz="1100" b="0" i="0" u="none" strike="noStrike">
                          <a:solidFill>
                            <a:srgbClr val="000000"/>
                          </a:solidFill>
                          <a:effectLst/>
                          <a:latin typeface="+mj-lt"/>
                        </a:rPr>
                        <a:t>100</a:t>
                      </a:r>
                    </a:p>
                  </a:txBody>
                  <a:tcPr marL="9525" marR="9525" marT="9525" marB="0" anchor="ctr"/>
                </a:tc>
                <a:tc>
                  <a:txBody>
                    <a:bodyPr/>
                    <a:lstStyle/>
                    <a:p>
                      <a:pPr algn="ctr" fontAlgn="ctr">
                        <a:buNone/>
                      </a:pPr>
                      <a:r>
                        <a:rPr lang="pt-BR" sz="1100" b="0" i="0" u="none" strike="noStrike">
                          <a:solidFill>
                            <a:srgbClr val="000000"/>
                          </a:solidFill>
                          <a:effectLst/>
                          <a:latin typeface="+mj-lt"/>
                        </a:rPr>
                        <a:t>Conservador</a:t>
                      </a:r>
                    </a:p>
                  </a:txBody>
                  <a:tcPr marL="9525" marR="9525" marT="9525" marB="0" anchor="ctr"/>
                </a:tc>
                <a:tc>
                  <a:txBody>
                    <a:bodyPr/>
                    <a:lstStyle/>
                    <a:p>
                      <a:pPr algn="ctr" fontAlgn="ctr">
                        <a:buNone/>
                      </a:pPr>
                      <a:r>
                        <a:rPr lang="pt-BR" sz="1100" b="0" i="0" u="none" strike="noStrike">
                          <a:solidFill>
                            <a:srgbClr val="000000"/>
                          </a:solidFill>
                          <a:effectLst/>
                          <a:latin typeface="+mj-lt"/>
                        </a:rPr>
                        <a:t>Pós-Fixado</a:t>
                      </a:r>
                    </a:p>
                  </a:txBody>
                  <a:tcPr marL="9525" marR="9525" marT="9525" marB="0" anchor="ctr"/>
                </a:tc>
                <a:tc>
                  <a:txBody>
                    <a:bodyPr/>
                    <a:lstStyle/>
                    <a:p>
                      <a:pPr algn="ctr" fontAlgn="ctr">
                        <a:buNone/>
                      </a:pPr>
                      <a:r>
                        <a:rPr lang="pt-BR" sz="1100" b="0" i="0" u="none" strike="noStrike" dirty="0">
                          <a:solidFill>
                            <a:srgbClr val="000000"/>
                          </a:solidFill>
                          <a:effectLst/>
                          <a:latin typeface="+mj-lt"/>
                        </a:rPr>
                        <a:t>0,9</a:t>
                      </a:r>
                    </a:p>
                  </a:txBody>
                  <a:tcPr marL="9525" marR="9525" marT="9525" marB="0" anchor="ctr"/>
                </a:tc>
                <a:tc>
                  <a:txBody>
                    <a:bodyPr/>
                    <a:lstStyle/>
                    <a:p>
                      <a:pPr algn="ctr" fontAlgn="ctr">
                        <a:buNone/>
                      </a:pPr>
                      <a:r>
                        <a:rPr lang="pt-BR" sz="1100" b="0" i="0" u="none" strike="noStrike" dirty="0">
                          <a:solidFill>
                            <a:srgbClr val="000000"/>
                          </a:solidFill>
                          <a:effectLst/>
                          <a:latin typeface="+mj-lt"/>
                        </a:rPr>
                        <a:t>0,4922</a:t>
                      </a:r>
                    </a:p>
                  </a:txBody>
                  <a:tcPr marL="9525" marR="9525" marT="9525" marB="0" anchor="ctr"/>
                </a:tc>
                <a:tc>
                  <a:txBody>
                    <a:bodyPr/>
                    <a:lstStyle/>
                    <a:p>
                      <a:pPr algn="ctr" fontAlgn="ctr">
                        <a:buNone/>
                      </a:pPr>
                      <a:r>
                        <a:rPr lang="pt-BR" sz="1100" b="0" i="0" u="none" strike="noStrike" dirty="0">
                          <a:solidFill>
                            <a:srgbClr val="000000"/>
                          </a:solidFill>
                          <a:effectLst/>
                          <a:latin typeface="+mj-lt"/>
                        </a:rPr>
                        <a:t>0,003</a:t>
                      </a:r>
                    </a:p>
                  </a:txBody>
                  <a:tcPr marL="9525" marR="9525" marT="9525" marB="0" anchor="ctr"/>
                </a:tc>
                <a:extLst>
                  <a:ext uri="{0D108BD9-81ED-4DB2-BD59-A6C34878D82A}">
                    <a16:rowId xmlns:a16="http://schemas.microsoft.com/office/drawing/2014/main" val="851035387"/>
                  </a:ext>
                </a:extLst>
              </a:tr>
            </a:tbl>
          </a:graphicData>
        </a:graphic>
      </p:graphicFrame>
      <p:sp>
        <p:nvSpPr>
          <p:cNvPr id="14" name="CaixaDeTexto 13">
            <a:extLst>
              <a:ext uri="{FF2B5EF4-FFF2-40B4-BE49-F238E27FC236}">
                <a16:creationId xmlns:a16="http://schemas.microsoft.com/office/drawing/2014/main" id="{59C739E5-5053-A4CD-D66C-9B4FC390405C}"/>
              </a:ext>
            </a:extLst>
          </p:cNvPr>
          <p:cNvSpPr txBox="1"/>
          <p:nvPr/>
        </p:nvSpPr>
        <p:spPr>
          <a:xfrm>
            <a:off x="6467046" y="3611880"/>
            <a:ext cx="5367527" cy="2031325"/>
          </a:xfrm>
          <a:prstGeom prst="rect">
            <a:avLst/>
          </a:prstGeom>
          <a:noFill/>
        </p:spPr>
        <p:txBody>
          <a:bodyPr wrap="square" rtlCol="0">
            <a:spAutoFit/>
          </a:bodyPr>
          <a:lstStyle/>
          <a:p>
            <a:pPr algn="l"/>
            <a:r>
              <a:rPr lang="pt-BR" dirty="0">
                <a:latin typeface="+mj-lt"/>
                <a:ea typeface="Roboto" panose="02000000000000000000" pitchFamily="2" charset="0"/>
                <a:cs typeface="Roboto" panose="02000000000000000000" pitchFamily="2" charset="0"/>
              </a:rPr>
              <a:t>Em ambos os canais é possível notar que caso os clientes usem as alocações recomendadas, nossa receita irá diminuir.</a:t>
            </a:r>
          </a:p>
          <a:p>
            <a:pPr algn="l"/>
            <a:r>
              <a:rPr lang="pt-BR" dirty="0">
                <a:latin typeface="+mj-lt"/>
                <a:ea typeface="Roboto" panose="02000000000000000000" pitchFamily="2" charset="0"/>
                <a:cs typeface="Roboto" panose="02000000000000000000" pitchFamily="2" charset="0"/>
              </a:rPr>
              <a:t>Para provar isso, podemos notar que o cliente 100 teria sua carteira mais voltada para investimentos com baixo ROA, o que impacta diretamente na receita.</a:t>
            </a:r>
          </a:p>
        </p:txBody>
      </p:sp>
    </p:spTree>
    <p:extLst>
      <p:ext uri="{BB962C8B-B14F-4D97-AF65-F5344CB8AC3E}">
        <p14:creationId xmlns:p14="http://schemas.microsoft.com/office/powerpoint/2010/main" val="53466523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47C32-45D7-455E-31AB-A7E7F75F8F69}"/>
            </a:ext>
          </a:extLst>
        </p:cNvPr>
        <p:cNvGrpSpPr/>
        <p:nvPr/>
      </p:nvGrpSpPr>
      <p:grpSpPr>
        <a:xfrm>
          <a:off x="0" y="0"/>
          <a:ext cx="0" cy="0"/>
          <a:chOff x="0" y="0"/>
          <a:chExt cx="0" cy="0"/>
        </a:xfrm>
      </p:grpSpPr>
      <p:sp>
        <p:nvSpPr>
          <p:cNvPr id="32" name="Retângulo 31">
            <a:extLst>
              <a:ext uri="{FF2B5EF4-FFF2-40B4-BE49-F238E27FC236}">
                <a16:creationId xmlns:a16="http://schemas.microsoft.com/office/drawing/2014/main" id="{0F244EED-715A-1C88-31CF-4523A9F872CD}"/>
              </a:ext>
            </a:extLst>
          </p:cNvPr>
          <p:cNvSpPr>
            <a:spLocks noGrp="1" noRot="1" noMove="1" noResize="1" noEditPoints="1" noAdjustHandles="1" noChangeArrowheads="1" noChangeShapeType="1"/>
          </p:cNvSpPr>
          <p:nvPr/>
        </p:nvSpPr>
        <p:spPr>
          <a:xfrm>
            <a:off x="10487025" y="138672"/>
            <a:ext cx="1704975" cy="6705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5" name="CaixaDeTexto 4">
            <a:extLst>
              <a:ext uri="{FF2B5EF4-FFF2-40B4-BE49-F238E27FC236}">
                <a16:creationId xmlns:a16="http://schemas.microsoft.com/office/drawing/2014/main" id="{A7F5AF20-4DE8-83C2-57F1-3DE3E06064F2}"/>
              </a:ext>
            </a:extLst>
          </p:cNvPr>
          <p:cNvSpPr txBox="1"/>
          <p:nvPr/>
        </p:nvSpPr>
        <p:spPr>
          <a:xfrm>
            <a:off x="3981518" y="283464"/>
            <a:ext cx="4228961" cy="523220"/>
          </a:xfrm>
          <a:prstGeom prst="rect">
            <a:avLst/>
          </a:prstGeom>
          <a:noFill/>
        </p:spPr>
        <p:txBody>
          <a:bodyPr wrap="square" rtlCol="0">
            <a:spAutoFit/>
          </a:bodyPr>
          <a:lstStyle/>
          <a:p>
            <a:pPr algn="l"/>
            <a:r>
              <a:rPr lang="pt-BR" sz="2800" b="1" dirty="0">
                <a:latin typeface="Roboto" panose="02000000000000000000" pitchFamily="2" charset="0"/>
                <a:ea typeface="Roboto" panose="02000000000000000000" pitchFamily="2" charset="0"/>
                <a:cs typeface="Roboto" panose="02000000000000000000" pitchFamily="2" charset="0"/>
              </a:rPr>
              <a:t>Análises por Estratégias</a:t>
            </a:r>
          </a:p>
        </p:txBody>
      </p:sp>
      <p:sp>
        <p:nvSpPr>
          <p:cNvPr id="6" name="CaixaDeTexto 5">
            <a:extLst>
              <a:ext uri="{FF2B5EF4-FFF2-40B4-BE49-F238E27FC236}">
                <a16:creationId xmlns:a16="http://schemas.microsoft.com/office/drawing/2014/main" id="{2C296A5B-524D-4112-9A67-71BD00A5E85D}"/>
              </a:ext>
            </a:extLst>
          </p:cNvPr>
          <p:cNvSpPr txBox="1"/>
          <p:nvPr/>
        </p:nvSpPr>
        <p:spPr>
          <a:xfrm>
            <a:off x="2721148" y="806684"/>
            <a:ext cx="640080" cy="369332"/>
          </a:xfrm>
          <a:prstGeom prst="rect">
            <a:avLst/>
          </a:prstGeom>
          <a:noFill/>
        </p:spPr>
        <p:txBody>
          <a:bodyPr wrap="square" rtlCol="0">
            <a:spAutoFit/>
          </a:bodyPr>
          <a:lstStyle/>
          <a:p>
            <a:pPr algn="l"/>
            <a:r>
              <a:rPr lang="pt-BR" u="sng" dirty="0">
                <a:solidFill>
                  <a:srgbClr val="FFC709"/>
                </a:solidFill>
                <a:latin typeface="Roboto" panose="02000000000000000000" pitchFamily="2" charset="0"/>
                <a:ea typeface="Roboto" panose="02000000000000000000" pitchFamily="2" charset="0"/>
                <a:cs typeface="Roboto" panose="02000000000000000000" pitchFamily="2" charset="0"/>
              </a:rPr>
              <a:t>B2B</a:t>
            </a:r>
          </a:p>
        </p:txBody>
      </p:sp>
      <p:sp>
        <p:nvSpPr>
          <p:cNvPr id="7" name="CaixaDeTexto 6">
            <a:extLst>
              <a:ext uri="{FF2B5EF4-FFF2-40B4-BE49-F238E27FC236}">
                <a16:creationId xmlns:a16="http://schemas.microsoft.com/office/drawing/2014/main" id="{36338462-517C-961A-7DBF-6121178C31DA}"/>
              </a:ext>
            </a:extLst>
          </p:cNvPr>
          <p:cNvSpPr txBox="1"/>
          <p:nvPr/>
        </p:nvSpPr>
        <p:spPr>
          <a:xfrm>
            <a:off x="8830770" y="806684"/>
            <a:ext cx="640080" cy="369332"/>
          </a:xfrm>
          <a:prstGeom prst="rect">
            <a:avLst/>
          </a:prstGeom>
          <a:noFill/>
        </p:spPr>
        <p:txBody>
          <a:bodyPr wrap="square" rtlCol="0">
            <a:spAutoFit/>
          </a:bodyPr>
          <a:lstStyle/>
          <a:p>
            <a:pPr algn="l"/>
            <a:r>
              <a:rPr lang="pt-BR" u="sng" dirty="0">
                <a:solidFill>
                  <a:srgbClr val="FFC709"/>
                </a:solidFill>
                <a:latin typeface="Roboto" panose="02000000000000000000" pitchFamily="2" charset="0"/>
                <a:ea typeface="Roboto" panose="02000000000000000000" pitchFamily="2" charset="0"/>
                <a:cs typeface="Roboto" panose="02000000000000000000" pitchFamily="2" charset="0"/>
              </a:rPr>
              <a:t>B2C</a:t>
            </a:r>
          </a:p>
        </p:txBody>
      </p:sp>
      <p:cxnSp>
        <p:nvCxnSpPr>
          <p:cNvPr id="8" name="Conector reto 7">
            <a:extLst>
              <a:ext uri="{FF2B5EF4-FFF2-40B4-BE49-F238E27FC236}">
                <a16:creationId xmlns:a16="http://schemas.microsoft.com/office/drawing/2014/main" id="{AD5458DC-F3F5-443C-5C2E-8638F3148320}"/>
              </a:ext>
            </a:extLst>
          </p:cNvPr>
          <p:cNvCxnSpPr>
            <a:cxnSpLocks/>
          </p:cNvCxnSpPr>
          <p:nvPr/>
        </p:nvCxnSpPr>
        <p:spPr>
          <a:xfrm>
            <a:off x="6096000" y="848100"/>
            <a:ext cx="0" cy="5689860"/>
          </a:xfrm>
          <a:prstGeom prst="line">
            <a:avLst/>
          </a:prstGeom>
          <a:ln>
            <a:solidFill>
              <a:srgbClr val="FFC709"/>
            </a:solidFill>
          </a:ln>
        </p:spPr>
        <p:style>
          <a:lnRef idx="1">
            <a:schemeClr val="accent1"/>
          </a:lnRef>
          <a:fillRef idx="0">
            <a:schemeClr val="accent1"/>
          </a:fillRef>
          <a:effectRef idx="0">
            <a:schemeClr val="accent1"/>
          </a:effectRef>
          <a:fontRef idx="minor">
            <a:schemeClr val="tx1"/>
          </a:fontRef>
        </p:style>
      </p:cxnSp>
      <p:pic>
        <p:nvPicPr>
          <p:cNvPr id="4" name="Imagem 3" descr="Gráfico, Gráfico de barras&#10;&#10;O conteúdo gerado por IA pode estar incorreto.">
            <a:hlinkClick r:id="rId2"/>
            <a:extLst>
              <a:ext uri="{FF2B5EF4-FFF2-40B4-BE49-F238E27FC236}">
                <a16:creationId xmlns:a16="http://schemas.microsoft.com/office/drawing/2014/main" id="{DF93EE2C-1789-DE7C-EC53-53A38411E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66" y="1176016"/>
            <a:ext cx="5814644" cy="2088261"/>
          </a:xfrm>
          <a:prstGeom prst="rect">
            <a:avLst/>
          </a:prstGeom>
          <a:solidFill>
            <a:schemeClr val="bg1"/>
          </a:solidFill>
        </p:spPr>
      </p:pic>
      <p:pic>
        <p:nvPicPr>
          <p:cNvPr id="12" name="Imagem 11" descr="Gráfico, Gráfico de barras&#10;&#10;O conteúdo gerado por IA pode estar incorreto.">
            <a:hlinkClick r:id="rId4"/>
            <a:extLst>
              <a:ext uri="{FF2B5EF4-FFF2-40B4-BE49-F238E27FC236}">
                <a16:creationId xmlns:a16="http://schemas.microsoft.com/office/drawing/2014/main" id="{CB4CCAA0-BBF1-6DC9-0D39-C4895300DA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3491" y="1176016"/>
            <a:ext cx="5814647" cy="2088261"/>
          </a:xfrm>
          <a:prstGeom prst="rect">
            <a:avLst/>
          </a:prstGeom>
        </p:spPr>
      </p:pic>
      <p:pic>
        <p:nvPicPr>
          <p:cNvPr id="14" name="Imagem 13" descr="Gráfico, Gráfico de barras&#10;&#10;O conteúdo gerado por IA pode estar incorreto.">
            <a:hlinkClick r:id="rId6"/>
            <a:extLst>
              <a:ext uri="{FF2B5EF4-FFF2-40B4-BE49-F238E27FC236}">
                <a16:creationId xmlns:a16="http://schemas.microsoft.com/office/drawing/2014/main" id="{F8FF8018-42A7-9DF4-64E2-9C4EFCE766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866" y="3593724"/>
            <a:ext cx="5814641" cy="2088259"/>
          </a:xfrm>
          <a:prstGeom prst="rect">
            <a:avLst/>
          </a:prstGeom>
        </p:spPr>
      </p:pic>
      <p:pic>
        <p:nvPicPr>
          <p:cNvPr id="16" name="Imagem 15" descr="Gráfico, Gráfico de barras&#10;&#10;O conteúdo gerado por IA pode estar incorreto.">
            <a:hlinkClick r:id="rId8"/>
            <a:extLst>
              <a:ext uri="{FF2B5EF4-FFF2-40B4-BE49-F238E27FC236}">
                <a16:creationId xmlns:a16="http://schemas.microsoft.com/office/drawing/2014/main" id="{75A67C3B-4E7D-2F3B-70FB-24B92183B1C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3490" y="3593723"/>
            <a:ext cx="5814640" cy="2088259"/>
          </a:xfrm>
          <a:prstGeom prst="rect">
            <a:avLst/>
          </a:prstGeom>
        </p:spPr>
      </p:pic>
    </p:spTree>
    <p:extLst>
      <p:ext uri="{BB962C8B-B14F-4D97-AF65-F5344CB8AC3E}">
        <p14:creationId xmlns:p14="http://schemas.microsoft.com/office/powerpoint/2010/main" val="18227546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FBEDE-CD43-EB76-B966-29E05A75CB79}"/>
            </a:ext>
          </a:extLst>
        </p:cNvPr>
        <p:cNvGrpSpPr/>
        <p:nvPr/>
      </p:nvGrpSpPr>
      <p:grpSpPr>
        <a:xfrm>
          <a:off x="0" y="0"/>
          <a:ext cx="0" cy="0"/>
          <a:chOff x="0" y="0"/>
          <a:chExt cx="0" cy="0"/>
        </a:xfrm>
      </p:grpSpPr>
      <p:pic>
        <p:nvPicPr>
          <p:cNvPr id="2052" name="Picture 4" descr="Ícone de gráfico em crescimento dourado, Renderizações Incluindo: grafico e  gráficos - Envato">
            <a:extLst>
              <a:ext uri="{FF2B5EF4-FFF2-40B4-BE49-F238E27FC236}">
                <a16:creationId xmlns:a16="http://schemas.microsoft.com/office/drawing/2014/main" id="{0B0A3DE1-E44B-F3FA-8930-C3A6B4DB9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483514"/>
            <a:ext cx="4268152" cy="4268152"/>
          </a:xfrm>
          <a:prstGeom prst="rect">
            <a:avLst/>
          </a:prstGeom>
          <a:noFill/>
          <a:extLst>
            <a:ext uri="{909E8E84-426E-40DD-AFC4-6F175D3DCCD1}">
              <a14:hiddenFill xmlns:a14="http://schemas.microsoft.com/office/drawing/2010/main">
                <a:solidFill>
                  <a:srgbClr val="FFFFFF"/>
                </a:solidFill>
              </a14:hiddenFill>
            </a:ext>
          </a:extLst>
        </p:spPr>
      </p:pic>
      <p:sp>
        <p:nvSpPr>
          <p:cNvPr id="32" name="Retângulo 31">
            <a:extLst>
              <a:ext uri="{FF2B5EF4-FFF2-40B4-BE49-F238E27FC236}">
                <a16:creationId xmlns:a16="http://schemas.microsoft.com/office/drawing/2014/main" id="{8C177D92-EFA9-4B84-4CF6-AFAD50FFA12E}"/>
              </a:ext>
            </a:extLst>
          </p:cNvPr>
          <p:cNvSpPr>
            <a:spLocks noGrp="1" noRot="1" noMove="1" noResize="1" noEditPoints="1" noAdjustHandles="1" noChangeArrowheads="1" noChangeShapeType="1"/>
          </p:cNvSpPr>
          <p:nvPr/>
        </p:nvSpPr>
        <p:spPr>
          <a:xfrm>
            <a:off x="10487025" y="138672"/>
            <a:ext cx="1704975" cy="6705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5" name="CaixaDeTexto 4">
            <a:extLst>
              <a:ext uri="{FF2B5EF4-FFF2-40B4-BE49-F238E27FC236}">
                <a16:creationId xmlns:a16="http://schemas.microsoft.com/office/drawing/2014/main" id="{8D07C275-7459-1E05-5CB1-6C91DD18DE39}"/>
              </a:ext>
            </a:extLst>
          </p:cNvPr>
          <p:cNvSpPr txBox="1"/>
          <p:nvPr/>
        </p:nvSpPr>
        <p:spPr>
          <a:xfrm>
            <a:off x="2095976" y="233893"/>
            <a:ext cx="8000048" cy="584775"/>
          </a:xfrm>
          <a:prstGeom prst="rect">
            <a:avLst/>
          </a:prstGeom>
          <a:noFill/>
        </p:spPr>
        <p:txBody>
          <a:bodyPr wrap="square" rtlCol="0">
            <a:spAutoFit/>
          </a:bodyPr>
          <a:lstStyle/>
          <a:p>
            <a:r>
              <a:rPr lang="pt-BR" sz="3200" b="1" dirty="0">
                <a:solidFill>
                  <a:srgbClr val="FFC709"/>
                </a:solidFill>
                <a:latin typeface="Roboto Black" panose="02000000000000000000" pitchFamily="2" charset="0"/>
                <a:ea typeface="Roboto Black" panose="02000000000000000000" pitchFamily="2" charset="0"/>
                <a:cs typeface="Roboto Black" panose="02000000000000000000" pitchFamily="2" charset="0"/>
              </a:rPr>
              <a:t>Conclusão e Recomendações Estratégicas</a:t>
            </a:r>
          </a:p>
        </p:txBody>
      </p:sp>
      <p:sp>
        <p:nvSpPr>
          <p:cNvPr id="2" name="CaixaDeTexto 1">
            <a:extLst>
              <a:ext uri="{FF2B5EF4-FFF2-40B4-BE49-F238E27FC236}">
                <a16:creationId xmlns:a16="http://schemas.microsoft.com/office/drawing/2014/main" id="{F13A3779-2B90-1BD1-4763-5BCB3FED3698}"/>
              </a:ext>
            </a:extLst>
          </p:cNvPr>
          <p:cNvSpPr txBox="1"/>
          <p:nvPr/>
        </p:nvSpPr>
        <p:spPr>
          <a:xfrm>
            <a:off x="852488" y="822519"/>
            <a:ext cx="4535424" cy="2308324"/>
          </a:xfrm>
          <a:prstGeom prst="rect">
            <a:avLst/>
          </a:prstGeom>
          <a:noFill/>
        </p:spPr>
        <p:txBody>
          <a:bodyPr wrap="square" rtlCol="0">
            <a:spAutoFit/>
          </a:bodyPr>
          <a:lstStyle/>
          <a:p>
            <a:pPr marL="342900" indent="-342900">
              <a:buFont typeface="+mj-lt"/>
              <a:buAutoNum type="arabicPeriod"/>
            </a:pPr>
            <a:r>
              <a:rPr lang="pt-BR" dirty="0">
                <a:latin typeface="+mj-lt"/>
              </a:rPr>
              <a:t>Identificação e Priorização de Clientes em Risco;</a:t>
            </a:r>
          </a:p>
          <a:p>
            <a:pPr marL="342900" indent="-342900">
              <a:buFont typeface="+mj-lt"/>
              <a:buAutoNum type="arabicPeriod"/>
            </a:pPr>
            <a:endParaRPr lang="pt-BR" dirty="0">
              <a:latin typeface="+mj-lt"/>
              <a:ea typeface="Roboto" panose="02000000000000000000" pitchFamily="2" charset="0"/>
              <a:cs typeface="Roboto" panose="02000000000000000000" pitchFamily="2" charset="0"/>
            </a:endParaRPr>
          </a:p>
          <a:p>
            <a:pPr marL="342900" indent="-342900">
              <a:buFont typeface="+mj-lt"/>
              <a:buAutoNum type="arabicPeriod"/>
            </a:pPr>
            <a:r>
              <a:rPr lang="pt-BR" dirty="0">
                <a:latin typeface="+mj-lt"/>
                <a:ea typeface="Roboto" panose="02000000000000000000" pitchFamily="2" charset="0"/>
                <a:cs typeface="Roboto" panose="02000000000000000000" pitchFamily="2" charset="0"/>
              </a:rPr>
              <a:t>Mudança de perfil;</a:t>
            </a:r>
          </a:p>
          <a:p>
            <a:pPr marL="342900" indent="-342900">
              <a:buFont typeface="+mj-lt"/>
              <a:buAutoNum type="arabicPeriod"/>
            </a:pPr>
            <a:endParaRPr lang="pt-BR" dirty="0">
              <a:latin typeface="+mj-lt"/>
              <a:ea typeface="Roboto" panose="02000000000000000000" pitchFamily="2" charset="0"/>
              <a:cs typeface="Roboto" panose="02000000000000000000" pitchFamily="2" charset="0"/>
            </a:endParaRPr>
          </a:p>
          <a:p>
            <a:pPr marL="342900" indent="-342900">
              <a:buFont typeface="+mj-lt"/>
              <a:buAutoNum type="arabicPeriod"/>
            </a:pPr>
            <a:r>
              <a:rPr lang="pt-BR" dirty="0">
                <a:latin typeface="+mj-lt"/>
              </a:rPr>
              <a:t>Renda Variável;</a:t>
            </a:r>
            <a:endParaRPr lang="pt-BR" dirty="0">
              <a:latin typeface="+mj-lt"/>
              <a:ea typeface="Roboto" panose="02000000000000000000" pitchFamily="2" charset="0"/>
              <a:cs typeface="Roboto" panose="02000000000000000000" pitchFamily="2" charset="0"/>
            </a:endParaRPr>
          </a:p>
          <a:p>
            <a:pPr marL="342900" indent="-342900">
              <a:buFont typeface="+mj-lt"/>
              <a:buAutoNum type="arabicPeriod"/>
            </a:pPr>
            <a:endParaRPr lang="pt-BR" dirty="0">
              <a:latin typeface="+mj-lt"/>
              <a:ea typeface="Roboto" panose="02000000000000000000" pitchFamily="2" charset="0"/>
              <a:cs typeface="Roboto" panose="02000000000000000000" pitchFamily="2" charset="0"/>
            </a:endParaRPr>
          </a:p>
          <a:p>
            <a:pPr marL="342900" indent="-342900">
              <a:buFont typeface="+mj-lt"/>
              <a:buAutoNum type="arabicPeriod"/>
            </a:pPr>
            <a:r>
              <a:rPr lang="pt-BR" dirty="0">
                <a:latin typeface="+mj-lt"/>
              </a:rPr>
              <a:t>Dilema do Curto vs. Longo Prazo.</a:t>
            </a:r>
            <a:endParaRPr lang="pt-BR" dirty="0">
              <a:latin typeface="+mj-lt"/>
              <a:ea typeface="Roboto" panose="02000000000000000000" pitchFamily="2" charset="0"/>
              <a:cs typeface="Roboto" panose="02000000000000000000" pitchFamily="2" charset="0"/>
            </a:endParaRPr>
          </a:p>
        </p:txBody>
      </p:sp>
      <p:sp>
        <p:nvSpPr>
          <p:cNvPr id="3" name="CaixaDeTexto 2">
            <a:extLst>
              <a:ext uri="{FF2B5EF4-FFF2-40B4-BE49-F238E27FC236}">
                <a16:creationId xmlns:a16="http://schemas.microsoft.com/office/drawing/2014/main" id="{C391DE11-4EF4-1362-B49B-1C0D3FB5528D}"/>
              </a:ext>
            </a:extLst>
          </p:cNvPr>
          <p:cNvSpPr txBox="1"/>
          <p:nvPr/>
        </p:nvSpPr>
        <p:spPr>
          <a:xfrm>
            <a:off x="6096000" y="822519"/>
            <a:ext cx="5243512" cy="5509200"/>
          </a:xfrm>
          <a:prstGeom prst="rect">
            <a:avLst/>
          </a:prstGeom>
          <a:noFill/>
        </p:spPr>
        <p:txBody>
          <a:bodyPr wrap="square" rtlCol="0">
            <a:spAutoFit/>
          </a:bodyPr>
          <a:lstStyle/>
          <a:p>
            <a:pPr marL="285750" indent="-285750">
              <a:buFont typeface="Arial" panose="020B0604020202020204" pitchFamily="34" charset="0"/>
              <a:buChar char="•"/>
            </a:pPr>
            <a:r>
              <a:rPr lang="pt-BR" sz="1600" b="1" dirty="0"/>
              <a:t>Ação Tática Imediata: </a:t>
            </a:r>
            <a:r>
              <a:rPr lang="pt-BR" sz="1600" dirty="0"/>
              <a:t>A equipe de assessores deve contatar, em ordem de prioridade, os clientes 128, 135, 40, 74 e 122. O objetivo da conversa não deve ser apenas o realinhamento da carteira, mas principalmente a reavaliação do perfil de </a:t>
            </a:r>
            <a:r>
              <a:rPr lang="pt-BR" sz="1600" dirty="0" err="1"/>
              <a:t>suitability</a:t>
            </a:r>
            <a:r>
              <a:rPr lang="pt-BR" sz="1600" dirty="0"/>
              <a:t> para garantir que ele reflita os objetivos atuais do cliente.</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b="1" dirty="0"/>
              <a:t>Ação Estratégica de Produto: </a:t>
            </a:r>
            <a:r>
              <a:rPr lang="pt-BR" sz="1600" dirty="0"/>
              <a:t>Iniciar um estudo aprofundado sobre a jornada do cliente com a estratégia de "Renda Variável". É preciso entender a causa raiz do alto índice de desalinhamento – seja na comunicação do produto, na expectativa do cliente ou na sua performance – para criar soluções que reduzam esse atrito.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b="1" dirty="0"/>
              <a:t>Ação de Melhoria Contínua: </a:t>
            </a:r>
            <a:r>
              <a:rPr lang="pt-BR" sz="1600" dirty="0"/>
              <a:t>Implementar a Matriz de Prioridade como um dashboard recorrente para o time de assessoria. Isso transformará a análise deste projeto em uma ferramenta contínua de gestão de risco e saúde da base de clientes, permitindo uma atuação proativa e constante.</a:t>
            </a:r>
          </a:p>
        </p:txBody>
      </p:sp>
    </p:spTree>
    <p:extLst>
      <p:ext uri="{BB962C8B-B14F-4D97-AF65-F5344CB8AC3E}">
        <p14:creationId xmlns:p14="http://schemas.microsoft.com/office/powerpoint/2010/main" val="40789606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918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10.xml><?xml version="1.0" encoding="utf-8"?>
<p:tagLst xmlns:a="http://schemas.openxmlformats.org/drawingml/2006/main" xmlns:r="http://schemas.openxmlformats.org/officeDocument/2006/relationships" xmlns:p="http://schemas.openxmlformats.org/presentationml/2006/main">
  <p:tag name="MM_SLIDE_TYPE" val="6"/>
</p:tagLst>
</file>

<file path=ppt/tags/tag11.xml><?xml version="1.0" encoding="utf-8"?>
<p:tagLst xmlns:a="http://schemas.openxmlformats.org/drawingml/2006/main" xmlns:r="http://schemas.openxmlformats.org/officeDocument/2006/relationships" xmlns:p="http://schemas.openxmlformats.org/presentationml/2006/main">
  <p:tag name="MM_SLIDE_TYPE" val="6"/>
</p:tagLst>
</file>

<file path=ppt/tags/tag12.xml><?xml version="1.0" encoding="utf-8"?>
<p:tagLst xmlns:a="http://schemas.openxmlformats.org/drawingml/2006/main" xmlns:r="http://schemas.openxmlformats.org/officeDocument/2006/relationships" xmlns:p="http://schemas.openxmlformats.org/presentationml/2006/main">
  <p:tag name="MM_SLIDE_TYPE" val="6"/>
</p:tagLst>
</file>

<file path=ppt/tags/tag13.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4_Template DGA 16-9">
  <a:themeElements>
    <a:clrScheme name="XP Expert">
      <a:dk1>
        <a:srgbClr val="18191A"/>
      </a:dk1>
      <a:lt1>
        <a:srgbClr val="FFFFFF"/>
      </a:lt1>
      <a:dk2>
        <a:srgbClr val="74797C"/>
      </a:dk2>
      <a:lt2>
        <a:srgbClr val="3F3F3F"/>
      </a:lt2>
      <a:accent1>
        <a:srgbClr val="000000"/>
      </a:accent1>
      <a:accent2>
        <a:srgbClr val="323436"/>
      </a:accent2>
      <a:accent3>
        <a:srgbClr val="FFBC00"/>
      </a:accent3>
      <a:accent4>
        <a:srgbClr val="00D2C5"/>
      </a:accent4>
      <a:accent5>
        <a:srgbClr val="404040"/>
      </a:accent5>
      <a:accent6>
        <a:srgbClr val="7E7E7E"/>
      </a:accent6>
      <a:hlink>
        <a:srgbClr val="ABAAA8"/>
      </a:hlink>
      <a:folHlink>
        <a:srgbClr val="D8D7D6"/>
      </a:folHlink>
    </a:clrScheme>
    <a:fontScheme name="Custom 7">
      <a:majorFont>
        <a:latin typeface="Roboto Light"/>
        <a:ea typeface=""/>
        <a:cs typeface=""/>
      </a:majorFont>
      <a:minorFont>
        <a:latin typeface="Roboto Light"/>
        <a:ea typeface=""/>
        <a:cs typeface=""/>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sz="1000" dirty="0">
            <a:solidFill>
              <a:schemeClr val="tx1"/>
            </a:solidFill>
            <a:latin typeface="Roboto" panose="02000000000000000000" pitchFamily="2" charset="0"/>
            <a:ea typeface="Roboto" panose="02000000000000000000" pitchFamily="2" charset="0"/>
            <a:cs typeface="Roboto"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err="1" smtClean="0">
            <a:latin typeface="Roboto" panose="02000000000000000000" pitchFamily="2" charset="0"/>
            <a:ea typeface="Roboto" panose="02000000000000000000" pitchFamily="2" charset="0"/>
            <a:cs typeface="Roboto" panose="02000000000000000000" pitchFamily="2" charset="0"/>
          </a:defRPr>
        </a:defPPr>
      </a:lstStyle>
    </a:txDef>
  </a:objectDefaults>
  <a:extraClrSchemeLst/>
  <a:extLst>
    <a:ext uri="{05A4C25C-085E-4340-85A3-A5531E510DB2}">
      <thm15:themeFamily xmlns:thm15="http://schemas.microsoft.com/office/thememl/2012/main" name="Template DGA 16-9" id="{20AC8966-54B3-4AEB-9F15-2FAC00677CE9}" vid="{A89D11F2-817A-467C-A0C0-7C8864D65902}"/>
    </a:ext>
  </a:extLst>
</a:theme>
</file>

<file path=docProps/app.xml><?xml version="1.0" encoding="utf-8"?>
<Properties xmlns="http://schemas.openxmlformats.org/officeDocument/2006/extended-properties" xmlns:vt="http://schemas.openxmlformats.org/officeDocument/2006/docPropsVTypes">
  <TotalTime>169</TotalTime>
  <Words>575</Words>
  <Application>Microsoft Office PowerPoint</Application>
  <PresentationFormat>Widescreen</PresentationFormat>
  <Paragraphs>139</Paragraphs>
  <Slides>9</Slides>
  <Notes>0</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9</vt:i4>
      </vt:variant>
    </vt:vector>
  </HeadingPairs>
  <TitlesOfParts>
    <vt:vector size="18" baseType="lpstr">
      <vt:lpstr>Aptos</vt:lpstr>
      <vt:lpstr>Aptos Display</vt:lpstr>
      <vt:lpstr>Arial</vt:lpstr>
      <vt:lpstr>Calibri</vt:lpstr>
      <vt:lpstr>Roboto</vt:lpstr>
      <vt:lpstr>Roboto Black</vt:lpstr>
      <vt:lpstr>Roboto Light</vt:lpstr>
      <vt:lpstr>Tema do Office</vt:lpstr>
      <vt:lpstr>4_Template DGA 16-9</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Marco Antonio</dc:creator>
  <cp:lastModifiedBy>Marco Antonio</cp:lastModifiedBy>
  <cp:revision>1</cp:revision>
  <dcterms:created xsi:type="dcterms:W3CDTF">2025-09-01T04:50:49Z</dcterms:created>
  <dcterms:modified xsi:type="dcterms:W3CDTF">2025-09-01T07:40:45Z</dcterms:modified>
</cp:coreProperties>
</file>