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4E20-5E53-4A57-A57B-B3E531CC7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7200" dirty="0"/>
              <a:t>MLX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8BC4BF-9C4B-4340-83A3-42175D4A0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4800" cap="none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</a:rPr>
              <a:t>Solução AWU para aplicação em Internet das Coisas </a:t>
            </a:r>
          </a:p>
        </p:txBody>
      </p:sp>
    </p:spTree>
    <p:extLst>
      <p:ext uri="{BB962C8B-B14F-4D97-AF65-F5344CB8AC3E}">
        <p14:creationId xmlns:p14="http://schemas.microsoft.com/office/powerpoint/2010/main" val="396668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4E20-5E53-4A57-A57B-B3E531CC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2235200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pt-BR" sz="5300" cap="none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pt-BR" sz="3100" dirty="0"/>
              <a:t>quisição</a:t>
            </a:r>
            <a:r>
              <a:rPr lang="pt-BR" dirty="0"/>
              <a:t/>
            </a:r>
            <a:br>
              <a:rPr lang="pt-BR" dirty="0"/>
            </a:br>
            <a:r>
              <a:rPr lang="pt-BR" sz="5300" cap="none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W</a:t>
            </a:r>
            <a:r>
              <a:rPr lang="pt-BR" sz="3100" dirty="0"/>
              <a:t>eb Server</a:t>
            </a:r>
            <a:r>
              <a:rPr lang="pt-BR" dirty="0"/>
              <a:t/>
            </a:r>
            <a:br>
              <a:rPr lang="pt-BR" dirty="0"/>
            </a:br>
            <a:r>
              <a:rPr lang="pt-BR" sz="5300" cap="none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</a:rPr>
              <a:t>U</a:t>
            </a:r>
            <a:r>
              <a:rPr lang="pt-BR" sz="3100" dirty="0"/>
              <a:t>suário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8311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4E20-5E53-4A57-A57B-B3E531CC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0"/>
            <a:ext cx="8791575" cy="6857999"/>
          </a:xfrm>
        </p:spPr>
        <p:txBody>
          <a:bodyPr anchor="ctr">
            <a:normAutofit/>
          </a:bodyPr>
          <a:lstStyle/>
          <a:p>
            <a:r>
              <a:rPr lang="pt-BR" cap="none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pt-BR" sz="2800" dirty="0"/>
              <a:t>quisição</a:t>
            </a:r>
            <a:r>
              <a:rPr lang="pt-BR" sz="3100" dirty="0"/>
              <a:t/>
            </a:r>
            <a:br>
              <a:rPr lang="pt-BR" sz="3100" dirty="0"/>
            </a:br>
            <a:r>
              <a:rPr lang="pt-BR" sz="3100" dirty="0"/>
              <a:t/>
            </a:r>
            <a:br>
              <a:rPr lang="pt-BR" sz="3100" dirty="0"/>
            </a:br>
            <a:r>
              <a:rPr lang="pt-BR" sz="3100" dirty="0"/>
              <a:t/>
            </a:r>
            <a:br>
              <a:rPr lang="pt-BR" sz="3100" dirty="0"/>
            </a:br>
            <a:r>
              <a:rPr lang="pt-BR" dirty="0"/>
              <a:t/>
            </a:r>
            <a:br>
              <a:rPr lang="pt-BR" dirty="0"/>
            </a:br>
            <a:r>
              <a:rPr lang="pt-BR" cap="none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W</a:t>
            </a:r>
            <a:r>
              <a:rPr lang="pt-BR" sz="2800" dirty="0"/>
              <a:t>eb Server</a:t>
            </a:r>
            <a:r>
              <a:rPr lang="pt-BR" sz="3100" dirty="0"/>
              <a:t/>
            </a:r>
            <a:br>
              <a:rPr lang="pt-BR" sz="3100" dirty="0"/>
            </a:br>
            <a:r>
              <a:rPr lang="pt-BR" sz="3100" dirty="0"/>
              <a:t/>
            </a:r>
            <a:br>
              <a:rPr lang="pt-BR" sz="3100" dirty="0"/>
            </a:br>
            <a:r>
              <a:rPr lang="pt-BR" sz="3100" dirty="0"/>
              <a:t/>
            </a:r>
            <a:br>
              <a:rPr lang="pt-BR" sz="3100" dirty="0"/>
            </a:br>
            <a:r>
              <a:rPr lang="pt-BR" dirty="0"/>
              <a:t/>
            </a:r>
            <a:br>
              <a:rPr lang="pt-BR" dirty="0"/>
            </a:br>
            <a:r>
              <a:rPr lang="pt-BR" cap="none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</a:rPr>
              <a:t>U</a:t>
            </a:r>
            <a:r>
              <a:rPr lang="pt-BR" sz="2800" dirty="0"/>
              <a:t>suário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AE750A-E194-4D7A-8E2D-002BCD6C9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110" y="398434"/>
            <a:ext cx="1870244" cy="144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9DCE5B-5D2C-4BA5-826E-4849F33FC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088" y="417160"/>
            <a:ext cx="1440000" cy="144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30BCB86-574E-4A8A-B4B8-5849F4BEA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822" y="398434"/>
            <a:ext cx="1080000" cy="144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2010FC-05D3-49D5-A971-64FD843C0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324" y="2613349"/>
            <a:ext cx="1440000" cy="144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E6B0234-8E36-4833-9B44-9EE1F60C6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08" y="2613349"/>
            <a:ext cx="2880000" cy="1440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C5C126B-0235-4E07-86D9-B333825F70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0244" y="2613349"/>
            <a:ext cx="1918338" cy="144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29CECB6-27CD-4B61-846E-A405EF1239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6214" y="4867884"/>
            <a:ext cx="3362874" cy="1440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9E7675B-E152-46DB-B02C-143F00EA0D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0520" y="4867884"/>
            <a:ext cx="1440000" cy="1440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52CC88F-DCB6-4F03-A594-1E613415D9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7503" y="4867884"/>
            <a:ext cx="194983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4E20-5E53-4A57-A57B-B3E531CC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0"/>
            <a:ext cx="8791575" cy="6857999"/>
          </a:xfrm>
        </p:spPr>
        <p:txBody>
          <a:bodyPr anchor="t">
            <a:normAutofit/>
          </a:bodyPr>
          <a:lstStyle/>
          <a:p>
            <a:pPr algn="ctr"/>
            <a:r>
              <a:rPr lang="pt-BR" dirty="0"/>
              <a:t>MLX V1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9DCE5B-5D2C-4BA5-826E-4849F33F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937" y="4910640"/>
            <a:ext cx="1440000" cy="144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2010FC-05D3-49D5-A971-64FD843C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504" y="2524901"/>
            <a:ext cx="1440000" cy="144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15BE519-060F-4E04-BC48-F5080DBCD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024" y="3862467"/>
            <a:ext cx="1384862" cy="288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3B82959-5A08-4EB8-BD42-868058A38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229" y="3322467"/>
            <a:ext cx="941653" cy="108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7980D52-1C65-4E94-8AB6-30B261A3D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0359" y="2782467"/>
            <a:ext cx="1920000" cy="108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ABA3427-B772-43CB-9A33-2CB1C926A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2937" y="1023718"/>
            <a:ext cx="1920000" cy="1080000"/>
          </a:xfrm>
          <a:prstGeom prst="rect">
            <a:avLst/>
          </a:prstGeom>
        </p:spPr>
      </p:pic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C650FC7-C812-4017-BFFD-458B3BA2C9F2}"/>
              </a:ext>
            </a:extLst>
          </p:cNvPr>
          <p:cNvCxnSpPr>
            <a:cxnSpLocks/>
          </p:cNvCxnSpPr>
          <p:nvPr/>
        </p:nvCxnSpPr>
        <p:spPr>
          <a:xfrm>
            <a:off x="3376882" y="4402467"/>
            <a:ext cx="466055" cy="50817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A41EDE48-4664-432F-8687-31888E68552A}"/>
              </a:ext>
            </a:extLst>
          </p:cNvPr>
          <p:cNvCxnSpPr>
            <a:cxnSpLocks/>
          </p:cNvCxnSpPr>
          <p:nvPr/>
        </p:nvCxnSpPr>
        <p:spPr>
          <a:xfrm flipV="1">
            <a:off x="9122127" y="3862467"/>
            <a:ext cx="634644" cy="20486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7B0FD92A-C7B2-45FE-BDC0-ADA723778DCB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42266" y="2103719"/>
            <a:ext cx="7238" cy="421182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Curvo 60">
            <a:extLst>
              <a:ext uri="{FF2B5EF4-FFF2-40B4-BE49-F238E27FC236}">
                <a16:creationId xmlns:a16="http://schemas.microsoft.com/office/drawing/2014/main" id="{8B5E5043-CB69-4C53-B8F9-5EAC3A0D3107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rot="5400000" flipH="1" flipV="1">
            <a:off x="4213351" y="3594488"/>
            <a:ext cx="1665739" cy="966567"/>
          </a:xfrm>
          <a:prstGeom prst="curved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>
            <a:extLst>
              <a:ext uri="{FF2B5EF4-FFF2-40B4-BE49-F238E27FC236}">
                <a16:creationId xmlns:a16="http://schemas.microsoft.com/office/drawing/2014/main" id="{7E0AF9A6-53B1-48FF-9C81-75E98D73D6E8}"/>
              </a:ext>
            </a:extLst>
          </p:cNvPr>
          <p:cNvCxnSpPr>
            <a:cxnSpLocks/>
            <a:stCxn id="5" idx="0"/>
            <a:endCxn id="10" idx="3"/>
          </p:cNvCxnSpPr>
          <p:nvPr/>
        </p:nvCxnSpPr>
        <p:spPr>
          <a:xfrm rot="16200000" flipV="1">
            <a:off x="7379197" y="2835208"/>
            <a:ext cx="617566" cy="1436951"/>
          </a:xfrm>
          <a:prstGeom prst="curved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76803601-4BCF-46CF-8B78-AEEB392AEC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0926" y="340170"/>
            <a:ext cx="2837183" cy="1492476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DA84B85D-64C9-460E-9DA7-64245D4207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8622" y="917981"/>
            <a:ext cx="1523473" cy="521082"/>
          </a:xfrm>
          <a:prstGeom prst="rect">
            <a:avLst/>
          </a:prstGeom>
        </p:spPr>
      </p:pic>
      <p:cxnSp>
        <p:nvCxnSpPr>
          <p:cNvPr id="82" name="Conector: Curvo 81">
            <a:extLst>
              <a:ext uri="{FF2B5EF4-FFF2-40B4-BE49-F238E27FC236}">
                <a16:creationId xmlns:a16="http://schemas.microsoft.com/office/drawing/2014/main" id="{EE291770-86A7-44EC-AC49-B49765621D19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6993092" y="1832646"/>
            <a:ext cx="2756426" cy="1018671"/>
          </a:xfrm>
          <a:prstGeom prst="curvedConnector2">
            <a:avLst/>
          </a:prstGeom>
          <a:ln w="50800" cmpd="sng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4E20-5E53-4A57-A57B-B3E531CC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0"/>
            <a:ext cx="8791575" cy="6857999"/>
          </a:xfrm>
        </p:spPr>
        <p:txBody>
          <a:bodyPr anchor="t">
            <a:normAutofit/>
          </a:bodyPr>
          <a:lstStyle/>
          <a:p>
            <a:pPr algn="ctr"/>
            <a:r>
              <a:rPr lang="pt-BR" dirty="0"/>
              <a:t>MLX V1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E2010FC-05D3-49D5-A971-64FD843C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664" y="1018318"/>
            <a:ext cx="1440000" cy="144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15" y="1018318"/>
            <a:ext cx="7821847" cy="55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4E20-5E53-4A57-A57B-B3E531CC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0"/>
            <a:ext cx="8791575" cy="6857999"/>
          </a:xfrm>
        </p:spPr>
        <p:txBody>
          <a:bodyPr anchor="t">
            <a:normAutofit/>
          </a:bodyPr>
          <a:lstStyle/>
          <a:p>
            <a:pPr algn="ctr"/>
            <a:r>
              <a:rPr lang="pt-BR" dirty="0"/>
              <a:t>MLX V1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9DCE5B-5D2C-4BA5-826E-4849F33F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664" y="1027027"/>
            <a:ext cx="1440000" cy="1440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69" y="1027027"/>
            <a:ext cx="5921253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6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4E20-5E53-4A57-A57B-B3E531CC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0"/>
            <a:ext cx="8791575" cy="6857999"/>
          </a:xfrm>
        </p:spPr>
        <p:txBody>
          <a:bodyPr anchor="t">
            <a:normAutofit/>
          </a:bodyPr>
          <a:lstStyle/>
          <a:p>
            <a:pPr algn="ctr"/>
            <a:r>
              <a:rPr lang="pt-BR" dirty="0"/>
              <a:t>MLX V1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5BE519-060F-4E04-BC48-F5080DBC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33" y="1027027"/>
            <a:ext cx="1384862" cy="288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701" y="1027027"/>
            <a:ext cx="8201936" cy="39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4E20-5E53-4A57-A57B-B3E531CC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0"/>
            <a:ext cx="8791575" cy="6857999"/>
          </a:xfrm>
        </p:spPr>
        <p:txBody>
          <a:bodyPr anchor="t">
            <a:normAutofit/>
          </a:bodyPr>
          <a:lstStyle/>
          <a:p>
            <a:pPr algn="ctr"/>
            <a:r>
              <a:rPr lang="pt-BR" dirty="0"/>
              <a:t>MLX V1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5BE519-060F-4E04-BC48-F5080DBC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23" y="766353"/>
            <a:ext cx="2842554" cy="59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159</TotalTime>
  <Words>21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MLX</vt:lpstr>
      <vt:lpstr>Aquisição Web Server Usuário </vt:lpstr>
      <vt:lpstr>Aquisição    Web Server    Usuário </vt:lpstr>
      <vt:lpstr>MLX V1</vt:lpstr>
      <vt:lpstr>MLX V1</vt:lpstr>
      <vt:lpstr>MLX V1</vt:lpstr>
      <vt:lpstr>MLX V1</vt:lpstr>
      <vt:lpstr>MLX V1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MLX</dc:title>
  <dc:creator>Marco Antonio Soares de Mello Alves</dc:creator>
  <cp:lastModifiedBy>Marco Antonio Soares de Mello Alves</cp:lastModifiedBy>
  <cp:revision>12</cp:revision>
  <dcterms:created xsi:type="dcterms:W3CDTF">2019-11-13T10:39:19Z</dcterms:created>
  <dcterms:modified xsi:type="dcterms:W3CDTF">2019-11-13T13:26:03Z</dcterms:modified>
</cp:coreProperties>
</file>