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1a807395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6b1a807395_3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1a807395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6b1a807395_3_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1a807395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6b1a807395_3_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1a807395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6b1a807395_3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1a807395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b1a807395_3_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1a80739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6b1a807395_3_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1a807395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6b1a807395_3_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b1a807395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6b1a807395_3_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7965c0b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47965c0bf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1407318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sz="15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4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5307806" y="40576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1407319" y="4057650"/>
            <a:ext cx="384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7422356" y="4057650"/>
            <a:ext cx="5786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1" name="Google Shape;51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914400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24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856059" y="464344"/>
            <a:ext cx="7429500" cy="1108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wentieth Century"/>
              <a:buNone/>
              <a:defRPr b="0" i="0" sz="27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56059" y="1687115"/>
            <a:ext cx="7429500" cy="26562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7465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925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65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2385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1150" lvl="5" marL="2743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1150" lvl="6" marL="3200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1150" lvl="7" marL="3657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1150" lvl="8" marL="4114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5307806" y="405765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1407319" y="4057650"/>
            <a:ext cx="38433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2356" y="4057650"/>
            <a:ext cx="57864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Twentieth Century"/>
              <a:buNone/>
              <a:defRPr b="0" i="0" sz="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11" Type="http://schemas.openxmlformats.org/officeDocument/2006/relationships/image" Target="../media/image18.png"/><Relationship Id="rId10" Type="http://schemas.openxmlformats.org/officeDocument/2006/relationships/image" Target="../media/image10.jpg"/><Relationship Id="rId9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10" Type="http://schemas.openxmlformats.org/officeDocument/2006/relationships/image" Target="../media/image23.png"/><Relationship Id="rId9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5.jpg"/><Relationship Id="rId7" Type="http://schemas.openxmlformats.org/officeDocument/2006/relationships/image" Target="../media/image21.jpg"/><Relationship Id="rId8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54.198.221.114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1407319" y="8417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</a:pPr>
            <a:r>
              <a:rPr b="0" i="0" lang="en" sz="54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MLX</a:t>
            </a:r>
            <a:endParaRPr sz="1100"/>
          </a:p>
        </p:txBody>
      </p:sp>
      <p:sp>
        <p:nvSpPr>
          <p:cNvPr id="69" name="Google Shape;69;p15"/>
          <p:cNvSpPr txBox="1"/>
          <p:nvPr>
            <p:ph idx="4294967295" type="subTitle"/>
          </p:nvPr>
        </p:nvSpPr>
        <p:spPr>
          <a:xfrm>
            <a:off x="1407318" y="2701528"/>
            <a:ext cx="6593681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EB9C9"/>
              </a:buClr>
              <a:buSzPts val="4500"/>
              <a:buFont typeface="Arial"/>
              <a:buNone/>
            </a:pPr>
            <a:r>
              <a:rPr b="0" i="0" lang="en" sz="3600" u="none" cap="none" strike="noStrike">
                <a:solidFill>
                  <a:srgbClr val="EEB9C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Solução AWU para aplicação em Internet das Coisas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1275150" y="0"/>
            <a:ext cx="6593700" cy="50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BACA"/>
              </a:buClr>
              <a:buSzPts val="3600"/>
              <a:buFont typeface="Twentieth Century"/>
              <a:buNone/>
            </a:pPr>
            <a:r>
              <a:rPr b="0" i="0" lang="en" sz="7200" u="none">
                <a:solidFill>
                  <a:srgbClr val="EFBAC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QUISIÇÃO</a:t>
            </a:r>
            <a:br>
              <a:rPr b="0" i="0" lang="en" sz="32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" sz="7200" u="none">
                <a:solidFill>
                  <a:srgbClr val="EFBAC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b="0" i="0" lang="en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EB SERVER</a:t>
            </a:r>
            <a:br>
              <a:rPr b="0" i="0" lang="en" sz="32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" sz="7200" u="none">
                <a:solidFill>
                  <a:srgbClr val="EFBAC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b="0" i="0" lang="en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SUÁRIO</a:t>
            </a:r>
            <a:br>
              <a:rPr b="0" i="0" lang="en" sz="19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1275159" y="0"/>
            <a:ext cx="659368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BACA"/>
              </a:buClr>
              <a:buSzPts val="3600"/>
              <a:buFont typeface="Twentieth Century"/>
              <a:buNone/>
            </a:pPr>
            <a:r>
              <a:rPr b="0" i="0" lang="en" sz="3600" u="none">
                <a:solidFill>
                  <a:srgbClr val="EFBAC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b="0" i="0" lang="en" sz="21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QUISIÇÃO</a:t>
            </a:r>
            <a:br>
              <a:rPr b="0" i="0" lang="en" sz="23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" sz="23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" sz="23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" sz="3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" sz="3600" u="none">
                <a:solidFill>
                  <a:srgbClr val="EFBAC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b="0" i="0" lang="en" sz="21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EB SERVER</a:t>
            </a:r>
            <a:br>
              <a:rPr b="0" i="0" lang="en" sz="23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" sz="23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" sz="23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en" sz="3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" sz="3600" u="none">
                <a:solidFill>
                  <a:srgbClr val="EFBACA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b="0" i="0" lang="en" sz="21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SUÁRIO</a:t>
            </a:r>
            <a:br>
              <a:rPr b="0" i="0" lang="en" sz="21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100"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5644" y="298847"/>
            <a:ext cx="1402556" cy="107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6628" y="313134"/>
            <a:ext cx="1079896" cy="107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46144" y="298847"/>
            <a:ext cx="809625" cy="107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96865" y="1959769"/>
            <a:ext cx="1079897" cy="107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2759" y="1959769"/>
            <a:ext cx="2159794" cy="107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7594" y="1959769"/>
            <a:ext cx="1438275" cy="107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84884" y="3650456"/>
            <a:ext cx="2521744" cy="107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78128" y="3650456"/>
            <a:ext cx="1079896" cy="107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42609" y="3650456"/>
            <a:ext cx="1463278" cy="1079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1275159" y="0"/>
            <a:ext cx="659368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0" i="0" lang="en" sz="3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MLX V1</a:t>
            </a:r>
            <a:endParaRPr sz="11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503" y="3682603"/>
            <a:ext cx="1079896" cy="107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6947" y="1893094"/>
            <a:ext cx="1079897" cy="108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5246" y="2896790"/>
            <a:ext cx="1039415" cy="215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6419" y="2491978"/>
            <a:ext cx="70604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35440" y="2087165"/>
            <a:ext cx="143946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62400" y="767953"/>
            <a:ext cx="143946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>
            <a:off x="2532459" y="3301603"/>
            <a:ext cx="350044" cy="381000"/>
          </a:xfrm>
          <a:prstGeom prst="straightConnector1">
            <a:avLst/>
          </a:prstGeom>
          <a:noFill/>
          <a:ln cap="flat" cmpd="sng" w="76200">
            <a:solidFill>
              <a:srgbClr val="92D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 flipH="1" rot="10800000">
            <a:off x="6841331" y="2896790"/>
            <a:ext cx="476250" cy="153590"/>
          </a:xfrm>
          <a:prstGeom prst="straightConnector1">
            <a:avLst/>
          </a:prstGeom>
          <a:noFill/>
          <a:ln cap="flat" cmpd="sng" w="76200">
            <a:solidFill>
              <a:srgbClr val="92D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4681538" y="1577578"/>
            <a:ext cx="5953" cy="315515"/>
          </a:xfrm>
          <a:prstGeom prst="straightConnector1">
            <a:avLst/>
          </a:prstGeom>
          <a:noFill/>
          <a:ln cap="flat" cmpd="sng" w="76200">
            <a:solidFill>
              <a:srgbClr val="92D05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-5400000">
            <a:off x="3159956" y="2695528"/>
            <a:ext cx="1248975" cy="725175"/>
          </a:xfrm>
          <a:prstGeom prst="curvedConnector2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96" idx="0"/>
            <a:endCxn id="95" idx="3"/>
          </p:cNvCxnSpPr>
          <p:nvPr/>
        </p:nvCxnSpPr>
        <p:spPr>
          <a:xfrm flipH="1" rot="5400000">
            <a:off x="5534254" y="2126090"/>
            <a:ext cx="463200" cy="1078200"/>
          </a:xfrm>
          <a:prstGeom prst="curvedConnector2">
            <a:avLst/>
          </a:prstGeom>
          <a:noFill/>
          <a:ln cap="flat" cmpd="sng" w="76200">
            <a:solidFill>
              <a:srgbClr val="FFFF00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pic>
        <p:nvPicPr>
          <p:cNvPr id="105" name="Google Shape;10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48400" y="254794"/>
            <a:ext cx="2127646" cy="111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63940" y="688181"/>
            <a:ext cx="114300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8"/>
          <p:cNvCxnSpPr/>
          <p:nvPr/>
        </p:nvCxnSpPr>
        <p:spPr>
          <a:xfrm flipH="1" rot="10800000">
            <a:off x="5244703" y="1374037"/>
            <a:ext cx="2066850" cy="764325"/>
          </a:xfrm>
          <a:prstGeom prst="curvedConnector2">
            <a:avLst/>
          </a:prstGeom>
          <a:noFill/>
          <a:ln cap="flat" cmpd="sng" w="50800">
            <a:solidFill>
              <a:srgbClr val="00B0F0"/>
            </a:solidFill>
            <a:prstDash val="dot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ctrTitle"/>
          </p:nvPr>
        </p:nvSpPr>
        <p:spPr>
          <a:xfrm>
            <a:off x="1275159" y="0"/>
            <a:ext cx="659368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0" i="0" lang="en" sz="3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MLX V1</a:t>
            </a:r>
            <a:endParaRPr sz="11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781" y="763190"/>
            <a:ext cx="1079897" cy="108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9425" y="763190"/>
            <a:ext cx="5866209" cy="4161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ctrTitle"/>
          </p:nvPr>
        </p:nvSpPr>
        <p:spPr>
          <a:xfrm>
            <a:off x="1275159" y="0"/>
            <a:ext cx="659368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0" i="0" lang="en" sz="3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MLX V1</a:t>
            </a:r>
            <a:endParaRPr sz="1100"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8781" y="770334"/>
            <a:ext cx="1079896" cy="107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6803" y="770334"/>
            <a:ext cx="4441031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1275159" y="0"/>
            <a:ext cx="659368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0" i="0" lang="en" sz="3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MLX V1</a:t>
            </a:r>
            <a:endParaRPr sz="1100"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1699021" y="770334"/>
            <a:ext cx="1038226" cy="215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7275" y="770325"/>
            <a:ext cx="6065875" cy="28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1275159" y="0"/>
            <a:ext cx="659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b="0" i="0" lang="en" sz="3600" u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MLX V1</a:t>
            </a:r>
            <a:endParaRPr sz="110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9" r="0" t="0"/>
          <a:stretch/>
        </p:blipFill>
        <p:spPr>
          <a:xfrm>
            <a:off x="3506390" y="575072"/>
            <a:ext cx="2131219" cy="443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496575" y="993175"/>
            <a:ext cx="1125600" cy="265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2444675" y="1855725"/>
            <a:ext cx="1244400" cy="3681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2"/>
          <p:cNvCxnSpPr/>
          <p:nvPr/>
        </p:nvCxnSpPr>
        <p:spPr>
          <a:xfrm flipH="1">
            <a:off x="5029350" y="2041225"/>
            <a:ext cx="1314600" cy="33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 flipH="1">
            <a:off x="5094125" y="2517825"/>
            <a:ext cx="1314600" cy="333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1568450" y="748375"/>
            <a:ext cx="1104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Config. IP</a:t>
            </a:r>
            <a:endParaRPr b="1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112075" y="1626925"/>
            <a:ext cx="1384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Indicador Temperatura</a:t>
            </a:r>
            <a:endParaRPr b="1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343950" y="1809525"/>
            <a:ext cx="17832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Temperatura Atual</a:t>
            </a:r>
            <a:endParaRPr b="1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408725" y="2309850"/>
            <a:ext cx="17832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Temperatura Setada</a:t>
            </a:r>
            <a:endParaRPr b="1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3" name="Google Shape;143;p22"/>
          <p:cNvCxnSpPr>
            <a:stCxn id="144" idx="3"/>
          </p:cNvCxnSpPr>
          <p:nvPr/>
        </p:nvCxnSpPr>
        <p:spPr>
          <a:xfrm>
            <a:off x="2745200" y="3057975"/>
            <a:ext cx="1134000" cy="401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2746050" y="3830700"/>
            <a:ext cx="1244400" cy="36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/>
        </p:nvSpPr>
        <p:spPr>
          <a:xfrm>
            <a:off x="1274300" y="2850825"/>
            <a:ext cx="1470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Preset Alarme de Temperatura</a:t>
            </a:r>
            <a:endParaRPr b="1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274275" y="3612825"/>
            <a:ext cx="1470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Preset Alarme de </a:t>
            </a:r>
            <a:endParaRPr b="1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Tempo</a:t>
            </a:r>
            <a:endParaRPr b="1">
              <a:solidFill>
                <a:schemeClr val="accent4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568450" y="1187650"/>
            <a:ext cx="1104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Config. ID</a:t>
            </a:r>
            <a:endParaRPr b="1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>
            <a:off x="2549375" y="1411550"/>
            <a:ext cx="1599900" cy="109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1275159" y="0"/>
            <a:ext cx="6593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"/>
              <a:t>Demonstração</a:t>
            </a:r>
            <a:endParaRPr sz="1100"/>
          </a:p>
        </p:txBody>
      </p:sp>
      <p:pic>
        <p:nvPicPr>
          <p:cNvPr id="154" name="Google Shape;154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050" y="579202"/>
            <a:ext cx="4439900" cy="44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