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34" autoAdjust="0"/>
  </p:normalViewPr>
  <p:slideViewPr>
    <p:cSldViewPr>
      <p:cViewPr varScale="1">
        <p:scale>
          <a:sx n="46" d="100"/>
          <a:sy n="46" d="100"/>
        </p:scale>
        <p:origin x="-19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ED2DD-BF72-46F0-9310-4820CDF5C111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F3D1-F174-4ABD-9F93-9D757962BE5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war</a:t>
            </a:r>
            <a:r>
              <a:rPr lang="de-DE" baseline="0" dirty="0" smtClean="0"/>
              <a:t> die Idee?</a:t>
            </a:r>
          </a:p>
          <a:p>
            <a:r>
              <a:rPr lang="de-DE" baseline="0" dirty="0" smtClean="0"/>
              <a:t>Was war der geplante Nutzen?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F3D1-F174-4ABD-9F93-9D757962BE52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über</a:t>
            </a:r>
            <a:r>
              <a:rPr lang="de-DE" baseline="0" dirty="0" smtClean="0"/>
              <a:t> das Vorgehensmodell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:</a:t>
            </a:r>
          </a:p>
          <a:p>
            <a:r>
              <a:rPr lang="de-DE" dirty="0" smtClean="0"/>
              <a:t>Team-Organisation</a:t>
            </a:r>
          </a:p>
          <a:p>
            <a:r>
              <a:rPr lang="de-DE" dirty="0" smtClean="0"/>
              <a:t>Zeitplanung</a:t>
            </a:r>
          </a:p>
          <a:p>
            <a:r>
              <a:rPr lang="de-DE" dirty="0" smtClean="0"/>
              <a:t>Aufgabenverteilung</a:t>
            </a:r>
          </a:p>
          <a:p>
            <a:r>
              <a:rPr lang="de-DE" dirty="0" smtClean="0"/>
              <a:t>Aufgabenplanung</a:t>
            </a:r>
          </a:p>
          <a:p>
            <a:r>
              <a:rPr lang="de-DE" dirty="0" smtClean="0"/>
              <a:t>Anpassung des</a:t>
            </a:r>
            <a:r>
              <a:rPr lang="de-DE" baseline="0" dirty="0" smtClean="0"/>
              <a:t> Modells </a:t>
            </a:r>
            <a:r>
              <a:rPr lang="de-DE" dirty="0" smtClean="0"/>
              <a:t>hinsichtlich der Planung: Research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F3D1-F174-4ABD-9F93-9D757962BE5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Screenshoots</a:t>
            </a:r>
            <a:r>
              <a:rPr lang="de-DE" baseline="0" dirty="0" smtClean="0"/>
              <a:t> der Anwendung:</a:t>
            </a:r>
          </a:p>
          <a:p>
            <a:r>
              <a:rPr lang="de-DE" baseline="0" dirty="0" smtClean="0"/>
              <a:t>Workflow beginnend mit Startbildschirm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F3D1-F174-4ABD-9F93-9D757962BE52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Live-Demo am </a:t>
            </a:r>
            <a:r>
              <a:rPr lang="de-DE" dirty="0" err="1" smtClean="0"/>
              <a:t>Tablet</a:t>
            </a:r>
            <a:endParaRPr lang="de-DE" dirty="0" smtClean="0"/>
          </a:p>
          <a:p>
            <a:r>
              <a:rPr lang="de-DE" dirty="0" smtClean="0"/>
              <a:t>Vorgehen (wie in Übersicht zuvor):</a:t>
            </a:r>
          </a:p>
          <a:p>
            <a:r>
              <a:rPr lang="de-DE" dirty="0" smtClean="0"/>
              <a:t>Schritt</a:t>
            </a:r>
            <a:r>
              <a:rPr lang="de-DE" baseline="0" dirty="0" smtClean="0"/>
              <a:t> 1:</a:t>
            </a:r>
          </a:p>
          <a:p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F3D1-F174-4ABD-9F93-9D757962BE52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Nutzen:</a:t>
            </a:r>
          </a:p>
          <a:p>
            <a:r>
              <a:rPr lang="de-DE" baseline="0" dirty="0" smtClean="0"/>
              <a:t>Beispiel mit Sprachausgabe-Skripten</a:t>
            </a:r>
          </a:p>
          <a:p>
            <a:r>
              <a:rPr lang="de-DE" dirty="0" smtClean="0"/>
              <a:t>Steuerung anderer Geräte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Vuzix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Editieren von Skripten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F3D1-F174-4ABD-9F93-9D757962BE5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421A18-FB3A-4F5D-AE98-7DD100F737E6}" type="datetime1">
              <a:rPr lang="de-DE" smtClean="0"/>
              <a:t>21.04.2015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ACE0A-CC42-4236-A7AB-761E31127473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C8634-5DB0-4282-892B-32E9C8530BA0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CF7B5-0F18-42C0-A13F-3CA50C98FF10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D0633-E7E7-47C4-B052-856E683F7F88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A67C3-5625-46EF-A7D5-DAFF994C0179}" type="datetime1">
              <a:rPr lang="de-DE" smtClean="0"/>
              <a:t>21.04.2015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20CD4-76DD-46EE-B9E0-4E6375612B3D}" type="datetime1">
              <a:rPr lang="de-DE" smtClean="0"/>
              <a:t>21.04.2015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E6A0B4-21AD-4410-AE5B-970394980CF7}" type="datetime1">
              <a:rPr lang="de-DE" smtClean="0"/>
              <a:t>21.04.2015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8FEC9-3871-43EE-A43A-4C01461E659E}" type="datetime1">
              <a:rPr lang="de-DE" smtClean="0"/>
              <a:t>21.04.2015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D805E0-2898-44D6-AE42-CB92B3FE4995}" type="datetime1">
              <a:rPr lang="de-DE" smtClean="0"/>
              <a:t>21.04.2015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2ADAA9-EECC-47FB-A8BA-D94B878C02EC}" type="datetime1">
              <a:rPr lang="de-DE" smtClean="0"/>
              <a:t>21.04.2015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49F588-709E-4210-81DC-512F9E3F4F54}" type="datetime1">
              <a:rPr lang="de-DE" smtClean="0"/>
              <a:t>21.04.2015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Team MYO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0EF9E2-CDD8-4DD1-8DDF-0ABDD6EF1E7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MYO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MYO-Script-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Übersicht</a:t>
            </a:r>
          </a:p>
          <a:p>
            <a:pPr lvl="1"/>
            <a:r>
              <a:rPr lang="de-DE" dirty="0" smtClean="0"/>
              <a:t>Live-Demonstration</a:t>
            </a:r>
          </a:p>
          <a:p>
            <a:pPr lvl="1"/>
            <a:r>
              <a:rPr lang="de-DE" dirty="0" smtClean="0"/>
              <a:t>Potential</a:t>
            </a:r>
          </a:p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B498-578A-48E0-ABA1-1F15E4C4F4A0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ED66-B630-4C05-821B-DE03FD802907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336F-766A-45C8-9180-D437B0A18090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MYO-Script-</a:t>
            </a:r>
            <a:r>
              <a:rPr lang="de-DE" dirty="0" err="1" smtClean="0"/>
              <a:t>Control</a:t>
            </a:r>
            <a:endParaRPr lang="de-DE" dirty="0"/>
          </a:p>
        </p:txBody>
      </p:sp>
      <p:pic>
        <p:nvPicPr>
          <p:cNvPr id="1026" name="Picture 2" descr="C:\Users\Tabea\Documents\Repositories\TINF13AIBI-MYO\MYOScriptControl\app\src\main\res\mipmap-xxxhdpi\ic_launch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7736" y="260648"/>
            <a:ext cx="1196752" cy="1196752"/>
          </a:xfrm>
          <a:prstGeom prst="rect">
            <a:avLst/>
          </a:prstGeom>
          <a:noFill/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A54-D1A1-4E81-A909-CF9F8AA73BAC}" type="datetime1">
              <a:rPr lang="de-DE" smtClean="0"/>
              <a:t>21.04.2015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Live-Demonstration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MYO-Script-</a:t>
            </a:r>
            <a:r>
              <a:rPr lang="de-DE" dirty="0" err="1" smtClean="0"/>
              <a:t>Control</a:t>
            </a:r>
            <a:endParaRPr lang="de-DE" dirty="0"/>
          </a:p>
        </p:txBody>
      </p:sp>
      <p:pic>
        <p:nvPicPr>
          <p:cNvPr id="5" name="Picture 2" descr="C:\Users\Tabea\Documents\Repositories\TINF13AIBI-MYO\MYOScriptControl\app\src\main\res\mipmap-xxxhdpi\ic_launch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7736" y="260648"/>
            <a:ext cx="1196752" cy="1196752"/>
          </a:xfrm>
          <a:prstGeom prst="rect">
            <a:avLst/>
          </a:prstGeom>
          <a:noFill/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3B3-8C70-4AD9-A060-E2E550E15FBC}" type="datetime1">
              <a:rPr lang="de-DE" smtClean="0"/>
              <a:t>21.04.2015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Potential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MYO-Script-</a:t>
            </a:r>
            <a:r>
              <a:rPr lang="de-DE" dirty="0" err="1" smtClean="0"/>
              <a:t>Control</a:t>
            </a:r>
            <a:endParaRPr lang="de-DE" dirty="0"/>
          </a:p>
        </p:txBody>
      </p:sp>
      <p:pic>
        <p:nvPicPr>
          <p:cNvPr id="5" name="Picture 2" descr="C:\Users\Tabea\Documents\Repositories\TINF13AIBI-MYO\MYOScriptControl\app\src\main\res\mipmap-xxxhdpi\ic_launch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7736" y="260648"/>
            <a:ext cx="1196752" cy="1196752"/>
          </a:xfrm>
          <a:prstGeom prst="rect">
            <a:avLst/>
          </a:prstGeom>
          <a:noFill/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1C8F-5C3B-441B-BE25-D25526BC2407}" type="datetime1">
              <a:rPr lang="de-DE" smtClean="0"/>
              <a:t>21.04.2015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BBC4-993B-402C-AB05-D1FF3763E127}" type="datetime1">
              <a:rPr lang="de-DE" smtClean="0"/>
              <a:t>21.04.2015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205626" y="2767281"/>
            <a:ext cx="6732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Vielen Dank für Ihre Aufmerksamkeit.</a:t>
            </a:r>
            <a:endParaRPr lang="de-DE" sz="4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0B1-C546-4529-8D7C-68F87189FC4B}" type="datetime1">
              <a:rPr lang="de-DE" smtClean="0"/>
              <a:t>21.04.2015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F9E2-CDD8-4DD1-8DDF-0ABDD6EF1E74}" type="slidenum">
              <a:rPr lang="de-DE" smtClean="0"/>
              <a:t>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MYO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132</Words>
  <Application>Microsoft Office PowerPoint</Application>
  <PresentationFormat>Bildschirmpräsentation (4:3)</PresentationFormat>
  <Paragraphs>70</Paragraphs>
  <Slides>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Deimos</vt:lpstr>
      <vt:lpstr>Abschlusspräsentation</vt:lpstr>
      <vt:lpstr>Agenda</vt:lpstr>
      <vt:lpstr>Motivation</vt:lpstr>
      <vt:lpstr>Scrum</vt:lpstr>
      <vt:lpstr>MYO-Script-Control</vt:lpstr>
      <vt:lpstr>MYO-Script-Control</vt:lpstr>
      <vt:lpstr>MYO-Script-Control</vt:lpstr>
      <vt:lpstr>Fragen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Tabea Kiupel</dc:creator>
  <cp:keywords>Version 1.0</cp:keywords>
  <cp:lastModifiedBy>Tabea Kiupel</cp:lastModifiedBy>
  <cp:revision>7</cp:revision>
  <dcterms:created xsi:type="dcterms:W3CDTF">2015-04-21T18:06:06Z</dcterms:created>
  <dcterms:modified xsi:type="dcterms:W3CDTF">2015-04-21T18:38:47Z</dcterms:modified>
</cp:coreProperties>
</file>