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3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62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64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032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51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83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042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54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80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82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7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79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9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33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0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79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F31081-C589-4503-B701-C517A69509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58E1-442A-4F53-A9D9-72736356D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23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PDO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Personal Desktop Online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2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Technik</a:t>
            </a:r>
          </a:p>
          <a:p>
            <a:r>
              <a:rPr lang="de-DE" dirty="0" smtClean="0"/>
              <a:t>Architektur</a:t>
            </a:r>
          </a:p>
          <a:p>
            <a:r>
              <a:rPr lang="de-DE" dirty="0" smtClean="0"/>
              <a:t>Sicherheit</a:t>
            </a:r>
          </a:p>
          <a:p>
            <a:r>
              <a:rPr lang="de-DE" dirty="0" smtClean="0"/>
              <a:t>Kommunikation zu Datenbank</a:t>
            </a:r>
          </a:p>
          <a:p>
            <a:r>
              <a:rPr lang="de-DE" dirty="0" smtClean="0"/>
              <a:t>Datenbankmodell</a:t>
            </a:r>
          </a:p>
          <a:p>
            <a:r>
              <a:rPr lang="de-DE" dirty="0" smtClean="0"/>
              <a:t>Usability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770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Techink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JavaEE</a:t>
            </a:r>
            <a:endParaRPr lang="de-DE" dirty="0" smtClean="0"/>
          </a:p>
          <a:p>
            <a:r>
              <a:rPr lang="de-DE" dirty="0" err="1" smtClean="0"/>
              <a:t>Tomcat</a:t>
            </a:r>
            <a:endParaRPr lang="de-DE" dirty="0" smtClean="0"/>
          </a:p>
          <a:p>
            <a:r>
              <a:rPr lang="de-DE" dirty="0" smtClean="0"/>
              <a:t>Servlets</a:t>
            </a:r>
          </a:p>
          <a:p>
            <a:r>
              <a:rPr lang="de-DE" dirty="0" smtClean="0"/>
              <a:t>MySQL</a:t>
            </a:r>
          </a:p>
          <a:p>
            <a:r>
              <a:rPr lang="de-DE" dirty="0" smtClean="0"/>
              <a:t>Google Chrome &amp; Mozilla Firefox</a:t>
            </a:r>
            <a:endParaRPr lang="en-GB" dirty="0"/>
          </a:p>
        </p:txBody>
      </p:sp>
      <p:pic>
        <p:nvPicPr>
          <p:cNvPr id="1026" name="Picture 2" descr="http://www.javatpoint.com/images/servlet/javaser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964" y="3824053"/>
            <a:ext cx="19050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2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Modularer Aufbau</a:t>
            </a:r>
            <a:endParaRPr lang="de-DE" dirty="0"/>
          </a:p>
          <a:p>
            <a:pPr lvl="1"/>
            <a:r>
              <a:rPr lang="de-DE" dirty="0" smtClean="0"/>
              <a:t>Servlets</a:t>
            </a:r>
          </a:p>
          <a:p>
            <a:pPr lvl="1"/>
            <a:r>
              <a:rPr lang="de-DE" dirty="0" err="1" smtClean="0"/>
              <a:t>Contacts</a:t>
            </a:r>
            <a:endParaRPr lang="de-DE" dirty="0" smtClean="0"/>
          </a:p>
          <a:p>
            <a:pPr lvl="1"/>
            <a:r>
              <a:rPr lang="de-DE" dirty="0" smtClean="0"/>
              <a:t>Notes</a:t>
            </a:r>
          </a:p>
          <a:p>
            <a:pPr lvl="1"/>
            <a:r>
              <a:rPr lang="de-DE" dirty="0" err="1" smtClean="0"/>
              <a:t>Serialization</a:t>
            </a:r>
            <a:endParaRPr lang="de-DE" dirty="0" smtClean="0"/>
          </a:p>
          <a:p>
            <a:pPr lvl="1"/>
            <a:r>
              <a:rPr lang="de-DE" dirty="0" smtClean="0"/>
              <a:t>Utility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1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Session-management mit </a:t>
            </a:r>
            <a:r>
              <a:rPr lang="de-DE" dirty="0" err="1" smtClean="0"/>
              <a:t>Tomcat</a:t>
            </a:r>
            <a:r>
              <a:rPr lang="de-DE" dirty="0" smtClean="0"/>
              <a:t>-Framework</a:t>
            </a:r>
          </a:p>
          <a:p>
            <a:r>
              <a:rPr lang="de-DE" dirty="0" smtClean="0"/>
              <a:t>Datenübermittelung mit POST-</a:t>
            </a:r>
            <a:r>
              <a:rPr lang="de-DE" dirty="0" err="1" smtClean="0"/>
              <a:t>Requests</a:t>
            </a:r>
            <a:endParaRPr lang="de-D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92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 zur Datenbank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DBConnectionManager</a:t>
            </a:r>
            <a:endParaRPr lang="de-DE" dirty="0" smtClean="0"/>
          </a:p>
          <a:p>
            <a:r>
              <a:rPr lang="de-DE" dirty="0" smtClean="0"/>
              <a:t>Lokale Datenbank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Datenbankmodell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8" y="2202656"/>
            <a:ext cx="6400800" cy="3895725"/>
          </a:xfrm>
        </p:spPr>
      </p:pic>
    </p:spTree>
    <p:extLst>
      <p:ext uri="{BB962C8B-B14F-4D97-AF65-F5344CB8AC3E}">
        <p14:creationId xmlns:p14="http://schemas.microsoft.com/office/powerpoint/2010/main" val="10640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Usability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Selbsterklärendes Design</a:t>
            </a:r>
          </a:p>
          <a:p>
            <a:r>
              <a:rPr lang="de-DE" dirty="0" smtClean="0"/>
              <a:t>Direkter Zugriff auf </a:t>
            </a:r>
            <a:r>
              <a:rPr lang="de-DE" dirty="0" smtClean="0"/>
              <a:t>Funktionen</a:t>
            </a:r>
          </a:p>
          <a:p>
            <a:r>
              <a:rPr lang="de-DE" dirty="0" smtClean="0"/>
              <a:t>Fehlertolerant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29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53</Words>
  <Application>Microsoft Office PowerPoint</Application>
  <PresentationFormat>Breitbild</PresentationFormat>
  <Paragraphs>33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PDO</vt:lpstr>
      <vt:lpstr>Inhalt</vt:lpstr>
      <vt:lpstr>Techink</vt:lpstr>
      <vt:lpstr>Architektur</vt:lpstr>
      <vt:lpstr>Sicherheit</vt:lpstr>
      <vt:lpstr>Kommunikation zur Datenbank</vt:lpstr>
      <vt:lpstr>Datenbankmodell</vt:lpstr>
      <vt:lpstr>Usability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Diggelmann</dc:creator>
  <cp:lastModifiedBy>Simon Diggelmann</cp:lastModifiedBy>
  <cp:revision>9</cp:revision>
  <dcterms:created xsi:type="dcterms:W3CDTF">2015-04-23T10:43:31Z</dcterms:created>
  <dcterms:modified xsi:type="dcterms:W3CDTF">2015-04-24T06:25:20Z</dcterms:modified>
</cp:coreProperties>
</file>