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333" autoAdjust="0"/>
  </p:normalViewPr>
  <p:slideViewPr>
    <p:cSldViewPr>
      <p:cViewPr varScale="1">
        <p:scale>
          <a:sx n="75" d="100"/>
          <a:sy n="75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35AF-0C04-4770-AB9F-14E41F6A5342}" type="datetimeFigureOut">
              <a:rPr lang="pt-PT" smtClean="0"/>
              <a:pPr/>
              <a:t>24-01-2010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3C99-7985-4457-9E29-BD6FB3BAFD3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edondar Rectângulo de Canto do Mesmo Lado 19"/>
          <p:cNvSpPr/>
          <p:nvPr/>
        </p:nvSpPr>
        <p:spPr>
          <a:xfrm>
            <a:off x="6085077" y="1214422"/>
            <a:ext cx="619151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Férias</a:t>
            </a:r>
            <a:endParaRPr lang="pt-PT" sz="1200" b="1" dirty="0"/>
          </a:p>
        </p:txBody>
      </p:sp>
      <p:sp>
        <p:nvSpPr>
          <p:cNvPr id="21" name="Arredondar Rectângulo de Canto do Mesmo Lado 20"/>
          <p:cNvSpPr/>
          <p:nvPr/>
        </p:nvSpPr>
        <p:spPr>
          <a:xfrm>
            <a:off x="4572000" y="1214422"/>
            <a:ext cx="567555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Voos</a:t>
            </a:r>
            <a:endParaRPr lang="pt-PT" sz="1200" b="1" dirty="0"/>
          </a:p>
        </p:txBody>
      </p:sp>
      <p:sp>
        <p:nvSpPr>
          <p:cNvPr id="22" name="Arredondar Rectângulo de Canto do Mesmo Lado 21"/>
          <p:cNvSpPr/>
          <p:nvPr/>
        </p:nvSpPr>
        <p:spPr>
          <a:xfrm>
            <a:off x="2071670" y="1214422"/>
            <a:ext cx="567555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Neve</a:t>
            </a:r>
            <a:endParaRPr lang="pt-PT" sz="1200" b="1" dirty="0"/>
          </a:p>
        </p:txBody>
      </p:sp>
      <p:sp>
        <p:nvSpPr>
          <p:cNvPr id="23" name="Arredondar Rectângulo de Canto do Mesmo Lado 22"/>
          <p:cNvSpPr/>
          <p:nvPr/>
        </p:nvSpPr>
        <p:spPr>
          <a:xfrm>
            <a:off x="1000100" y="1214422"/>
            <a:ext cx="1031918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Promoções</a:t>
            </a:r>
            <a:endParaRPr lang="pt-PT" sz="1200" b="1" dirty="0"/>
          </a:p>
        </p:txBody>
      </p:sp>
      <p:sp>
        <p:nvSpPr>
          <p:cNvPr id="24" name="Arredondar Rectângulo de Canto do Mesmo Lado 23"/>
          <p:cNvSpPr/>
          <p:nvPr/>
        </p:nvSpPr>
        <p:spPr>
          <a:xfrm>
            <a:off x="5176305" y="1214422"/>
            <a:ext cx="877130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Cruzeiros</a:t>
            </a:r>
            <a:endParaRPr lang="pt-PT" sz="1200" b="1" dirty="0"/>
          </a:p>
        </p:txBody>
      </p:sp>
      <p:sp>
        <p:nvSpPr>
          <p:cNvPr id="25" name="Arredondar Rectângulo de Canto do Mesmo Lado 24"/>
          <p:cNvSpPr/>
          <p:nvPr/>
        </p:nvSpPr>
        <p:spPr>
          <a:xfrm>
            <a:off x="6747941" y="1214422"/>
            <a:ext cx="928726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Contactos</a:t>
            </a:r>
            <a:endParaRPr lang="pt-PT" sz="1200" b="1" dirty="0"/>
          </a:p>
        </p:txBody>
      </p:sp>
      <p:sp>
        <p:nvSpPr>
          <p:cNvPr id="26" name="Arredondar Rectângulo de Canto do Mesmo Lado 25"/>
          <p:cNvSpPr/>
          <p:nvPr/>
        </p:nvSpPr>
        <p:spPr>
          <a:xfrm>
            <a:off x="1643042" y="2714620"/>
            <a:ext cx="928694" cy="285752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Home</a:t>
            </a:r>
            <a:endParaRPr lang="pt-PT" sz="2000" b="1" dirty="0"/>
          </a:p>
        </p:txBody>
      </p:sp>
      <p:sp>
        <p:nvSpPr>
          <p:cNvPr id="27" name="Arredondar Rectângulo de Canto do Mesmo Lado 26"/>
          <p:cNvSpPr/>
          <p:nvPr/>
        </p:nvSpPr>
        <p:spPr>
          <a:xfrm>
            <a:off x="2675975" y="1214422"/>
            <a:ext cx="1857452" cy="142876"/>
          </a:xfrm>
          <a:prstGeom prst="round2Same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/>
              <a:t>Turismo Automóvel</a:t>
            </a:r>
            <a:endParaRPr lang="pt-PT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arredondado 3"/>
          <p:cNvSpPr/>
          <p:nvPr/>
        </p:nvSpPr>
        <p:spPr>
          <a:xfrm>
            <a:off x="500034" y="357166"/>
            <a:ext cx="7358114" cy="6143668"/>
          </a:xfrm>
          <a:prstGeom prst="roundRect">
            <a:avLst>
              <a:gd name="adj" fmla="val 529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ângulo arredondado 5"/>
          <p:cNvSpPr/>
          <p:nvPr/>
        </p:nvSpPr>
        <p:spPr>
          <a:xfrm>
            <a:off x="714348" y="1214422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O seu nome</a:t>
            </a:r>
            <a:endParaRPr lang="pt-PT" sz="2000" b="1" dirty="0"/>
          </a:p>
        </p:txBody>
      </p:sp>
      <p:sp>
        <p:nvSpPr>
          <p:cNvPr id="7" name="Rectângulo arredondado 6"/>
          <p:cNvSpPr/>
          <p:nvPr/>
        </p:nvSpPr>
        <p:spPr>
          <a:xfrm>
            <a:off x="2736836" y="1214422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8" name="Rectângulo arredondado 7"/>
          <p:cNvSpPr/>
          <p:nvPr/>
        </p:nvSpPr>
        <p:spPr>
          <a:xfrm>
            <a:off x="714348" y="2000240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Nº de B.I</a:t>
            </a:r>
            <a:endParaRPr lang="pt-PT" sz="2000" b="1" dirty="0"/>
          </a:p>
        </p:txBody>
      </p:sp>
      <p:sp>
        <p:nvSpPr>
          <p:cNvPr id="9" name="Rectângulo arredondado 8"/>
          <p:cNvSpPr/>
          <p:nvPr/>
        </p:nvSpPr>
        <p:spPr>
          <a:xfrm>
            <a:off x="2736836" y="2000240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714348" y="2786058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Nº de pessoas</a:t>
            </a:r>
            <a:endParaRPr lang="pt-PT" sz="2000" b="1" dirty="0"/>
          </a:p>
        </p:txBody>
      </p:sp>
      <p:sp>
        <p:nvSpPr>
          <p:cNvPr id="11" name="Rectângulo arredondado 10"/>
          <p:cNvSpPr/>
          <p:nvPr/>
        </p:nvSpPr>
        <p:spPr>
          <a:xfrm>
            <a:off x="2736836" y="2786058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13" name="Rectângulo arredondado 12"/>
          <p:cNvSpPr/>
          <p:nvPr/>
        </p:nvSpPr>
        <p:spPr>
          <a:xfrm>
            <a:off x="2736836" y="4286256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14" name="Rectângulo arredondado 13"/>
          <p:cNvSpPr/>
          <p:nvPr/>
        </p:nvSpPr>
        <p:spPr>
          <a:xfrm>
            <a:off x="714348" y="3571876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Dia de partida</a:t>
            </a:r>
            <a:endParaRPr lang="pt-PT" sz="2000" b="1" dirty="0"/>
          </a:p>
        </p:txBody>
      </p:sp>
      <p:sp>
        <p:nvSpPr>
          <p:cNvPr id="15" name="Rectângulo arredondado 14"/>
          <p:cNvSpPr/>
          <p:nvPr/>
        </p:nvSpPr>
        <p:spPr>
          <a:xfrm>
            <a:off x="714348" y="4286256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Local de partida</a:t>
            </a:r>
            <a:endParaRPr lang="pt-PT" sz="2000" b="1" dirty="0"/>
          </a:p>
        </p:txBody>
      </p:sp>
      <p:sp>
        <p:nvSpPr>
          <p:cNvPr id="16" name="Rectângulo arredondado 15"/>
          <p:cNvSpPr/>
          <p:nvPr/>
        </p:nvSpPr>
        <p:spPr>
          <a:xfrm>
            <a:off x="2736836" y="3571876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17" name="Rectângulo arredondado 16"/>
          <p:cNvSpPr/>
          <p:nvPr/>
        </p:nvSpPr>
        <p:spPr>
          <a:xfrm>
            <a:off x="714348" y="5000636"/>
            <a:ext cx="1714512" cy="571504"/>
          </a:xfrm>
          <a:prstGeom prst="roundRect">
            <a:avLst>
              <a:gd name="adj" fmla="val 14445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/>
              <a:t>Nº de habitações</a:t>
            </a:r>
            <a:endParaRPr lang="pt-PT" sz="2000" b="1" dirty="0"/>
          </a:p>
        </p:txBody>
      </p:sp>
      <p:sp>
        <p:nvSpPr>
          <p:cNvPr id="18" name="Rectângulo arredondado 17"/>
          <p:cNvSpPr/>
          <p:nvPr/>
        </p:nvSpPr>
        <p:spPr>
          <a:xfrm>
            <a:off x="2736836" y="5000636"/>
            <a:ext cx="4643470" cy="5715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2000" b="1" dirty="0"/>
          </a:p>
        </p:txBody>
      </p:sp>
      <p:sp>
        <p:nvSpPr>
          <p:cNvPr id="20" name="Rectângulo arredondado 19"/>
          <p:cNvSpPr/>
          <p:nvPr/>
        </p:nvSpPr>
        <p:spPr>
          <a:xfrm>
            <a:off x="5857884" y="5786454"/>
            <a:ext cx="1357322" cy="500066"/>
          </a:xfrm>
          <a:prstGeom prst="roundRect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/>
              <a:t>Comprar</a:t>
            </a:r>
            <a:endParaRPr lang="pt-PT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SCOLA\SI\SITES\M_V_AV\imagens\voyage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43100" y="2686050"/>
            <a:ext cx="5257800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ctângulo de Canto do Mesmo Lado 3"/>
          <p:cNvSpPr/>
          <p:nvPr/>
        </p:nvSpPr>
        <p:spPr>
          <a:xfrm>
            <a:off x="3357554" y="1857364"/>
            <a:ext cx="2571768" cy="50006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/>
              <a:t>Publicidade</a:t>
            </a:r>
            <a:endParaRPr lang="pt-PT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14810" y="321468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Redimensionar a 200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:\ESCOLA\SI\SITES\M_V_AV\imagens\imagens viagens\san francisc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000108"/>
            <a:ext cx="3571901" cy="2928958"/>
          </a:xfrm>
          <a:prstGeom prst="rect">
            <a:avLst/>
          </a:prstGeom>
          <a:noFill/>
        </p:spPr>
      </p:pic>
      <p:sp>
        <p:nvSpPr>
          <p:cNvPr id="4" name="Arredondar Rectângulo de Canto do Mesmo Lado 3"/>
          <p:cNvSpPr/>
          <p:nvPr/>
        </p:nvSpPr>
        <p:spPr>
          <a:xfrm rot="16200000">
            <a:off x="-142908" y="2273113"/>
            <a:ext cx="2928958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Brasil</a:t>
            </a:r>
            <a:endParaRPr lang="pt-PT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28992" y="12144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</a:rPr>
              <a:t>Desde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43372" y="107154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FFC000"/>
                </a:solidFill>
              </a:rPr>
              <a:t>209€</a:t>
            </a:r>
            <a:endParaRPr lang="pt-PT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:\ESCOLA\SI\SITES\M_V_AV\imagens\imagens viagens\san francisc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000108"/>
            <a:ext cx="3571901" cy="2928958"/>
          </a:xfrm>
          <a:prstGeom prst="rect">
            <a:avLst/>
          </a:prstGeom>
          <a:noFill/>
        </p:spPr>
      </p:pic>
      <p:sp>
        <p:nvSpPr>
          <p:cNvPr id="3" name="Arredondar Rectângulo de Canto do Mesmo Lado 2"/>
          <p:cNvSpPr/>
          <p:nvPr/>
        </p:nvSpPr>
        <p:spPr>
          <a:xfrm>
            <a:off x="1474407" y="642918"/>
            <a:ext cx="3584779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Destaque</a:t>
            </a:r>
            <a:endParaRPr lang="pt-PT" sz="3200" dirty="0"/>
          </a:p>
        </p:txBody>
      </p:sp>
      <p:sp>
        <p:nvSpPr>
          <p:cNvPr id="4" name="Arredondar Rectângulo de Canto do Mesmo Lado 3"/>
          <p:cNvSpPr/>
          <p:nvPr/>
        </p:nvSpPr>
        <p:spPr>
          <a:xfrm rot="16200000">
            <a:off x="-142908" y="2273113"/>
            <a:ext cx="2928958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 smtClean="0"/>
              <a:t>San</a:t>
            </a:r>
            <a:r>
              <a:rPr lang="pt-PT" sz="3200" dirty="0" smtClean="0"/>
              <a:t> Francisco</a:t>
            </a:r>
            <a:endParaRPr lang="pt-PT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86116" y="12144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</a:rPr>
              <a:t>Desde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000496" y="107154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FFC000"/>
                </a:solidFill>
              </a:rPr>
              <a:t>109€</a:t>
            </a:r>
            <a:endParaRPr lang="pt-PT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ESCOLA\SI\SITES\M_V_AV\imagens\imagens viagens\manhattan-new-york-city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3571899" cy="2928957"/>
          </a:xfrm>
          <a:prstGeom prst="rect">
            <a:avLst/>
          </a:prstGeom>
          <a:noFill/>
        </p:spPr>
      </p:pic>
      <p:sp>
        <p:nvSpPr>
          <p:cNvPr id="9" name="Arredondar Rectângulo de Canto do Mesmo Lado 8"/>
          <p:cNvSpPr/>
          <p:nvPr/>
        </p:nvSpPr>
        <p:spPr>
          <a:xfrm>
            <a:off x="1474407" y="642918"/>
            <a:ext cx="3584779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Sugestões</a:t>
            </a:r>
            <a:endParaRPr lang="pt-PT" sz="3200" dirty="0"/>
          </a:p>
        </p:txBody>
      </p:sp>
      <p:sp>
        <p:nvSpPr>
          <p:cNvPr id="10" name="Arredondar Rectângulo de Canto do Mesmo Lado 9"/>
          <p:cNvSpPr/>
          <p:nvPr/>
        </p:nvSpPr>
        <p:spPr>
          <a:xfrm rot="16200000">
            <a:off x="-142908" y="2273113"/>
            <a:ext cx="2928958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Nova </a:t>
            </a:r>
            <a:r>
              <a:rPr lang="pt-PT" sz="3200" dirty="0" err="1" smtClean="0"/>
              <a:t>Iork</a:t>
            </a:r>
            <a:endParaRPr lang="pt-PT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357554" y="9286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Desde</a:t>
            </a:r>
            <a:endParaRPr lang="pt-P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00496" y="935713"/>
            <a:ext cx="105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FFC000"/>
                </a:solidFill>
              </a:rPr>
              <a:t>   </a:t>
            </a:r>
            <a:r>
              <a:rPr lang="pt-PT" sz="2400" dirty="0" smtClean="0">
                <a:solidFill>
                  <a:srgbClr val="C00000"/>
                </a:solidFill>
              </a:rPr>
              <a:t>259€</a:t>
            </a:r>
            <a:endParaRPr lang="pt-PT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G:\ESCOLA\SI\SITES\M_V_AV\imagens\imagens viagens\ferias\fiji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1000108"/>
            <a:ext cx="3571901" cy="2928958"/>
          </a:xfrm>
          <a:prstGeom prst="rect">
            <a:avLst/>
          </a:prstGeom>
          <a:noFill/>
        </p:spPr>
      </p:pic>
      <p:sp>
        <p:nvSpPr>
          <p:cNvPr id="4" name="Arredondar Rectângulo de Canto do Mesmo Lado 3"/>
          <p:cNvSpPr/>
          <p:nvPr/>
        </p:nvSpPr>
        <p:spPr>
          <a:xfrm>
            <a:off x="1474407" y="642918"/>
            <a:ext cx="3584779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Viaje com qualidade</a:t>
            </a:r>
            <a:endParaRPr lang="pt-PT" sz="3200" dirty="0"/>
          </a:p>
        </p:txBody>
      </p:sp>
      <p:sp>
        <p:nvSpPr>
          <p:cNvPr id="5" name="Arredondar Rectângulo de Canto do Mesmo Lado 4"/>
          <p:cNvSpPr/>
          <p:nvPr/>
        </p:nvSpPr>
        <p:spPr>
          <a:xfrm rot="16200000">
            <a:off x="-142908" y="2285992"/>
            <a:ext cx="2928958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Fiji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43240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</a:rPr>
              <a:t>1</a:t>
            </a:r>
            <a:r>
              <a:rPr lang="pt-PT" b="1" dirty="0" smtClean="0">
                <a:solidFill>
                  <a:schemeClr val="bg1"/>
                </a:solidFill>
              </a:rPr>
              <a:t>5 dias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00496" y="328612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solidFill>
                  <a:srgbClr val="FFFF00"/>
                </a:solidFill>
              </a:rPr>
              <a:t>1229€</a:t>
            </a:r>
            <a:endParaRPr lang="pt-PT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Picture 59" descr="G:\ESCOLA\SI\SITES\M_V_AV\imagens\imagens viagens\turismo de aventura\trekking-riscos03[1].jpg"/>
          <p:cNvPicPr>
            <a:picLocks noChangeAspect="1" noChangeArrowheads="1"/>
          </p:cNvPicPr>
          <p:nvPr/>
        </p:nvPicPr>
        <p:blipFill>
          <a:blip r:embed="rId2"/>
          <a:srcRect t="3606" r="1785" b="4446"/>
          <a:stretch>
            <a:fillRect/>
          </a:stretch>
        </p:blipFill>
        <p:spPr bwMode="auto">
          <a:xfrm>
            <a:off x="1512866" y="1000109"/>
            <a:ext cx="3571900" cy="2928957"/>
          </a:xfrm>
          <a:prstGeom prst="rect">
            <a:avLst/>
          </a:prstGeom>
          <a:noFill/>
        </p:spPr>
      </p:pic>
      <p:sp>
        <p:nvSpPr>
          <p:cNvPr id="4" name="Arredondar Rectângulo de Canto do Mesmo Lado 3"/>
          <p:cNvSpPr/>
          <p:nvPr/>
        </p:nvSpPr>
        <p:spPr>
          <a:xfrm rot="16200000">
            <a:off x="-142908" y="2273113"/>
            <a:ext cx="2928958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solidFill>
                  <a:schemeClr val="bg1"/>
                </a:solidFill>
              </a:rPr>
              <a:t>Trekking</a:t>
            </a:r>
          </a:p>
        </p:txBody>
      </p:sp>
      <p:sp>
        <p:nvSpPr>
          <p:cNvPr id="41" name="Arredondar Rectângulo de Canto do Mesmo Lado 40"/>
          <p:cNvSpPr/>
          <p:nvPr/>
        </p:nvSpPr>
        <p:spPr>
          <a:xfrm>
            <a:off x="1487466" y="642918"/>
            <a:ext cx="3584779" cy="357190"/>
          </a:xfrm>
          <a:prstGeom prst="round2Same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Viaje com qualidade</a:t>
            </a:r>
            <a:endParaRPr lang="pt-PT" sz="3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714744" y="3429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</a:rPr>
              <a:t>Desde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286248" y="3000372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FFFF00"/>
                </a:solidFill>
              </a:rPr>
              <a:t>69€</a:t>
            </a:r>
            <a:endParaRPr lang="pt-PT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arredondado 5"/>
          <p:cNvSpPr/>
          <p:nvPr/>
        </p:nvSpPr>
        <p:spPr>
          <a:xfrm>
            <a:off x="1428728" y="1285860"/>
            <a:ext cx="3429024" cy="571504"/>
          </a:xfrm>
          <a:prstGeom prst="roundRect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28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93556" y="1357298"/>
            <a:ext cx="83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srgbClr val="FFFF00"/>
                </a:solidFill>
              </a:rPr>
              <a:t>4</a:t>
            </a:r>
            <a:r>
              <a:rPr lang="pt-PT" sz="2400" b="1" dirty="0" smtClean="0">
                <a:solidFill>
                  <a:srgbClr val="FFFF00"/>
                </a:solidFill>
              </a:rPr>
              <a:t>9€</a:t>
            </a:r>
            <a:endParaRPr lang="pt-PT" sz="2400" b="1" dirty="0">
              <a:solidFill>
                <a:srgbClr val="FFFF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34649" t="35088" r="439" b="12281"/>
          <a:stretch>
            <a:fillRect/>
          </a:stretch>
        </p:blipFill>
        <p:spPr bwMode="auto">
          <a:xfrm>
            <a:off x="0" y="1214422"/>
            <a:ext cx="1057282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ângulo 11"/>
          <p:cNvSpPr/>
          <p:nvPr/>
        </p:nvSpPr>
        <p:spPr>
          <a:xfrm rot="19881791" flipV="1">
            <a:off x="5322240" y="2888272"/>
            <a:ext cx="1928826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6858016" y="2000240"/>
            <a:ext cx="1643074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 dirty="0" smtClean="0"/>
              <a:t>Agência Voyage</a:t>
            </a:r>
            <a:endParaRPr lang="pt-P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829</TotalTime>
  <Words>68</Words>
  <Application>Microsoft Office PowerPoint</Application>
  <PresentationFormat>Apresentação no Ecrã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Marco Pereira (MK5)</dc:creator>
  <cp:lastModifiedBy>mark</cp:lastModifiedBy>
  <cp:revision>87</cp:revision>
  <dcterms:created xsi:type="dcterms:W3CDTF">2010-01-19T09:46:55Z</dcterms:created>
  <dcterms:modified xsi:type="dcterms:W3CDTF">2010-01-25T03:01:55Z</dcterms:modified>
</cp:coreProperties>
</file>