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4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8"/>
    <p:restoredTop sz="95271"/>
  </p:normalViewPr>
  <p:slideViewPr>
    <p:cSldViewPr snapToGrid="0" snapToObjects="1">
      <p:cViewPr>
        <p:scale>
          <a:sx n="80" d="100"/>
          <a:sy n="80" d="100"/>
        </p:scale>
        <p:origin x="118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4200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8" name="Immagine">
            <a:extLst>
              <a:ext uri="{FF2B5EF4-FFF2-40B4-BE49-F238E27FC236}">
                <a16:creationId xmlns:a16="http://schemas.microsoft.com/office/drawing/2014/main" id="{523EEB75-0417-9F4C-9AE5-83B4AD15D4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5884" y="7063833"/>
            <a:ext cx="1393015" cy="1393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t-IT" dirty="0"/>
              <a:t>icona</a:t>
            </a:r>
            <a:endParaRPr dirty="0"/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DATA</a:t>
            </a:r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Marco Santoni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UFS 08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E6A4-C223-704A-9852-67B4D3E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7D9C-4F60-C246-8CA4-396C0346DE33}" type="datetimeFigureOut">
              <a:rPr lang="it-IT" smtClean="0"/>
              <a:t>11/07/2022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A663-BF9C-D94A-9B81-18E7A562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5436E-67B8-A841-8C36-E31204A4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3A1-3270-474F-AA5D-5D36C8228E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812" t="51635"/>
          <a:stretch/>
        </p:blipFill>
        <p:spPr>
          <a:xfrm>
            <a:off x="0" y="0"/>
            <a:ext cx="2601265" cy="225452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3931" b="51635"/>
          <a:stretch/>
        </p:blipFill>
        <p:spPr>
          <a:xfrm>
            <a:off x="10833339" y="7499080"/>
            <a:ext cx="2171461" cy="225452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5F4A-4507-894B-98D1-9441DD15C475}" type="datetimeFigureOut">
              <a:rPr lang="it-IT" smtClean="0"/>
              <a:t>11/07/2022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Marco Santoni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UFS 08</a:t>
            </a:r>
            <a:endParaRPr lang="it-IT" dirty="0"/>
          </a:p>
        </p:txBody>
      </p:sp>
      <p:pic>
        <p:nvPicPr>
          <p:cNvPr id="11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A93D2F2-F6BF-490A-D2CF-62500F0B1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9" y="93782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Marco Santoni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3BD4A5-9F8C-744D-8560-FFB04390C9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194610"/>
            <a:ext cx="8199030" cy="1271887"/>
          </a:xfrm>
        </p:spPr>
        <p:txBody>
          <a:bodyPr/>
          <a:lstStyle/>
          <a:p>
            <a:r>
              <a:rPr lang="it-IT" dirty="0"/>
              <a:t>Obiettivi, documentazione, </a:t>
            </a:r>
            <a:br>
              <a:rPr lang="it-IT" dirty="0"/>
            </a:br>
            <a:r>
              <a:rPr lang="it-IT" dirty="0"/>
              <a:t>modalità di valutazione</a:t>
            </a:r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CA92CFB-FB07-8647-A999-BA9078EAF68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02964" y="2889718"/>
            <a:ext cx="4427189" cy="46117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Spark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AD36548-8F37-B94A-A1FD-D6C8A8DF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6EA18CE-29E6-2C40-BB9A-DFDB43C077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099B8F8C-7502-D149-AE96-94828D06FF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Durata e Contenuti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76809C9-40AB-2244-A274-07AE38A60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E0EF1167-3704-0340-8128-5C4CE26B8D0C}"/>
              </a:ext>
            </a:extLst>
          </p:cNvPr>
          <p:cNvSpPr txBox="1">
            <a:spLocks/>
          </p:cNvSpPr>
          <p:nvPr/>
        </p:nvSpPr>
        <p:spPr>
          <a:xfrm>
            <a:off x="2563333" y="2889719"/>
            <a:ext cx="4427189" cy="202824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44 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Dal 18 settembre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All’8 novembre</a:t>
            </a:r>
          </a:p>
          <a:p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04482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62878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Obiettivi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7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3853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Esercizi in itinere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Esame finale composto da</a:t>
            </a:r>
          </a:p>
          <a:p>
            <a:pPr lvl="1"/>
            <a:r>
              <a:rPr lang="it-IT" dirty="0"/>
              <a:t>Domande</a:t>
            </a:r>
          </a:p>
          <a:p>
            <a:pPr lvl="1"/>
            <a:r>
              <a:rPr lang="it-IT" dirty="0"/>
              <a:t>Colloquio finale</a:t>
            </a:r>
          </a:p>
          <a:p>
            <a:r>
              <a:rPr lang="it-IT"/>
              <a:t>SPECIFICARE LA </a:t>
            </a:r>
            <a:r>
              <a:rPr lang="it-IT" dirty="0"/>
              <a:t>DATA DELL’ESAME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Valutazione finale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52B20C0-8BCC-6C45-B53C-B93A0F91567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EB5CF6-C879-6144-BBBE-C1401246046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410933" y="2737319"/>
            <a:ext cx="8182934" cy="2544286"/>
          </a:xfrm>
        </p:spPr>
        <p:txBody>
          <a:bodyPr/>
          <a:lstStyle/>
          <a:p>
            <a:r>
              <a:rPr lang="it-IT" dirty="0"/>
              <a:t>Manuali di utilizzo del software</a:t>
            </a:r>
          </a:p>
          <a:p>
            <a:r>
              <a:rPr lang="it-IT" dirty="0"/>
              <a:t>Articoli di approfondimento</a:t>
            </a:r>
          </a:p>
          <a:p>
            <a:r>
              <a:rPr lang="it-IT" dirty="0"/>
              <a:t>Video tutorial</a:t>
            </a:r>
          </a:p>
          <a:p>
            <a:r>
              <a:rPr lang="it-IT" dirty="0"/>
              <a:t>Slide delle lezioni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48FE42-49FD-DA46-884F-90AF5A2A10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FC7E3F-DD7F-9540-BADC-B564BA8997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4A2E04F-E6C8-6343-9F27-0CC2F4A76C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Documentazione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4B8392C-EC82-8044-8975-AD2E03AC51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66E0CF8-B766-F942-8D3B-E70A947CF3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C2321-BE71-A74A-A497-971D4F8CED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FD931F-0758-7148-BD55-C26B64240A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A994B0A-2903-6E4D-A48A-97F53DD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Spark Intro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B7D88-D4CB-B840-8DF8-09283A40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Vedere workshop Python Biella</a:t>
            </a:r>
          </a:p>
        </p:txBody>
      </p:sp>
    </p:spTree>
    <p:extLst>
      <p:ext uri="{BB962C8B-B14F-4D97-AF65-F5344CB8AC3E}">
        <p14:creationId xmlns:p14="http://schemas.microsoft.com/office/powerpoint/2010/main" val="2712932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SlideIniziali+Template_2021-22</Template>
  <TotalTime>0</TotalTime>
  <Words>61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Black</vt:lpstr>
      <vt:lpstr>Avenir Book</vt:lpstr>
      <vt:lpstr>Avenir Medium</vt:lpstr>
      <vt:lpstr>Calibri</vt:lpstr>
      <vt:lpstr>Calibri Light</vt:lpstr>
      <vt:lpstr>Helvetica Neue</vt:lpstr>
      <vt:lpstr>Slide_1</vt:lpstr>
      <vt:lpstr>Slide_2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Santoni</dc:creator>
  <cp:lastModifiedBy>Marco Santoni</cp:lastModifiedBy>
  <cp:revision>2</cp:revision>
  <dcterms:created xsi:type="dcterms:W3CDTF">2022-07-11T04:17:52Z</dcterms:created>
  <dcterms:modified xsi:type="dcterms:W3CDTF">2022-07-11T04:33:42Z</dcterms:modified>
</cp:coreProperties>
</file>