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10"/>
  </p:notesMasterIdLst>
  <p:sldIdLst>
    <p:sldId id="257" r:id="rId3"/>
    <p:sldId id="265" r:id="rId4"/>
    <p:sldId id="258" r:id="rId5"/>
    <p:sldId id="259" r:id="rId6"/>
    <p:sldId id="260" r:id="rId7"/>
    <p:sldId id="261" r:id="rId8"/>
    <p:sldId id="264" r:id="rId9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818"/>
    <p:restoredTop sz="95271"/>
  </p:normalViewPr>
  <p:slideViewPr>
    <p:cSldViewPr snapToGrid="0" snapToObjects="1">
      <p:cViewPr varScale="1">
        <p:scale>
          <a:sx n="82" d="100"/>
          <a:sy n="82" d="100"/>
        </p:scale>
        <p:origin x="1095" y="5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118" d="100"/>
          <a:sy n="118" d="100"/>
        </p:scale>
        <p:origin x="4200" y="20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8" name="Immagine">
            <a:extLst>
              <a:ext uri="{FF2B5EF4-FFF2-40B4-BE49-F238E27FC236}">
                <a16:creationId xmlns:a16="http://schemas.microsoft.com/office/drawing/2014/main" id="{523EEB75-0417-9F4C-9AE5-83B4AD15D40F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5805884" y="7063833"/>
            <a:ext cx="1393015" cy="13930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it-IT" dirty="0"/>
              <a:t>icona</a:t>
            </a:r>
            <a:endParaRPr dirty="0"/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DATA</a:t>
            </a:r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Marco Santoni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UFS 08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E6A4-C223-704A-9852-67B4D3E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7D9C-4F60-C246-8CA4-396C0346DE33}" type="datetimeFigureOut">
              <a:rPr lang="it-IT" smtClean="0"/>
              <a:t>04/08/2022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A663-BF9C-D94A-9B81-18E7A562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5436E-67B8-A841-8C36-E31204A4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3A1-3270-474F-AA5D-5D36C8228E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812" t="51635"/>
          <a:stretch/>
        </p:blipFill>
        <p:spPr>
          <a:xfrm>
            <a:off x="0" y="0"/>
            <a:ext cx="2601265" cy="225452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3931" b="51635"/>
          <a:stretch/>
        </p:blipFill>
        <p:spPr>
          <a:xfrm>
            <a:off x="10833339" y="7499080"/>
            <a:ext cx="2171461" cy="225452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5F4A-4507-894B-98D1-9441DD15C475}" type="datetimeFigureOut">
              <a:rPr lang="it-IT" smtClean="0"/>
              <a:t>04/08/2022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Marco Santoni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UFS 08</a:t>
            </a:r>
            <a:endParaRPr lang="it-IT" dirty="0"/>
          </a:p>
        </p:txBody>
      </p:sp>
      <p:pic>
        <p:nvPicPr>
          <p:cNvPr id="11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A93D2F2-F6BF-490A-D2CF-62500F0B1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9" y="93782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Marco Santoni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A73BD4A5-9F8C-744D-8560-FFB04390C900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194610"/>
            <a:ext cx="8199030" cy="1271887"/>
          </a:xfrm>
        </p:spPr>
        <p:txBody>
          <a:bodyPr/>
          <a:lstStyle/>
          <a:p>
            <a:r>
              <a:rPr lang="it-IT" dirty="0"/>
              <a:t>Obiettivi, documentazione, </a:t>
            </a:r>
            <a:br>
              <a:rPr lang="it-IT" dirty="0"/>
            </a:br>
            <a:r>
              <a:rPr lang="it-IT" dirty="0"/>
              <a:t>modalità di valutazione</a:t>
            </a:r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7A393A-2B78-8202-C569-FFFBB96E9B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88D20-0D47-31C9-AC8A-8DDD3F47249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116173-9647-2DE6-0A20-391216DA068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A8C624-C7E4-E671-0C85-2C51EEA5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F33557-E4A9-5B81-FE92-2DA4120AD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t-IT" dirty="0"/>
              <a:t>contenuti e durata dell’unità formativa</a:t>
            </a:r>
          </a:p>
          <a:p>
            <a:r>
              <a:rPr lang="it-IT" dirty="0"/>
              <a:t>obiettivi finali dell'unità formativa</a:t>
            </a:r>
          </a:p>
          <a:p>
            <a:r>
              <a:rPr lang="it-IT" dirty="0"/>
              <a:t>modalità con cui si svolgerà l'esame (compito scritto, questionario, esame orale, progetto)</a:t>
            </a:r>
          </a:p>
          <a:p>
            <a:r>
              <a:rPr lang="it-IT" dirty="0"/>
              <a:t>criteri adottati per la valutazione di fine unità formativa</a:t>
            </a:r>
          </a:p>
          <a:p>
            <a:r>
              <a:rPr lang="it-IT" dirty="0"/>
              <a:t>data di svolgimento della prova finale (a scelta se durante l'ultima lezione, oppure in data precedente per permettere la restituzione dei risultati in conclusione delle attività)</a:t>
            </a:r>
          </a:p>
          <a:p>
            <a:r>
              <a:rPr lang="it-IT" dirty="0"/>
              <a:t>tipologia di documentazione fornita (slide, articoli, video, libri) &gt;&gt; il materiale andrà caricato su Google Drive, accendendo con l’account Rizzoli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446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CA92CFB-FB07-8647-A999-BA9078EAF681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6802964" y="2889718"/>
            <a:ext cx="4427189" cy="4611749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Spark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endParaRPr lang="it-IT" dirty="0"/>
          </a:p>
          <a:p>
            <a:pPr lvl="1"/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FAD36548-8F37-B94A-A1FD-D6C8A8DFEF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B6EA18CE-29E6-2C40-BB9A-DFDB43C0771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099B8F8C-7502-D149-AE96-94828D06FFA2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Durata e Contenuti</a:t>
            </a:r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B76809C9-40AB-2244-A274-07AE38A609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17" name="Segnaposto testo 10">
            <a:extLst>
              <a:ext uri="{FF2B5EF4-FFF2-40B4-BE49-F238E27FC236}">
                <a16:creationId xmlns:a16="http://schemas.microsoft.com/office/drawing/2014/main" id="{E0EF1167-3704-0340-8128-5C4CE26B8D0C}"/>
              </a:ext>
            </a:extLst>
          </p:cNvPr>
          <p:cNvSpPr txBox="1">
            <a:spLocks/>
          </p:cNvSpPr>
          <p:nvPr/>
        </p:nvSpPr>
        <p:spPr>
          <a:xfrm>
            <a:off x="2563333" y="2889719"/>
            <a:ext cx="4427189" cy="2028248"/>
          </a:xfrm>
          <a:prstGeom prst="rect">
            <a:avLst/>
          </a:prstGeom>
        </p:spPr>
        <p:txBody>
          <a:bodyPr vert="horz" lIns="91440" tIns="45720" rIns="91440" bIns="45720" rtlCol="0" anchor="t"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b="0" dirty="0"/>
              <a:t>44 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Dal 18 settembre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b="0" dirty="0"/>
              <a:t>All’8 novembre</a:t>
            </a:r>
          </a:p>
          <a:p>
            <a:endParaRPr lang="it-IT" b="0" dirty="0"/>
          </a:p>
        </p:txBody>
      </p:sp>
    </p:spTree>
    <p:extLst>
      <p:ext uri="{BB962C8B-B14F-4D97-AF65-F5344CB8AC3E}">
        <p14:creationId xmlns:p14="http://schemas.microsoft.com/office/powerpoint/2010/main" val="3044823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6287875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…..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Obiettivi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89729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43BCE77-D970-E04C-8D0C-867E274387CE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1791179" y="1981946"/>
            <a:ext cx="10081717" cy="3853363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Esercizi in itinere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it-IT" dirty="0"/>
              <a:t>Esame finale composto da</a:t>
            </a:r>
          </a:p>
          <a:p>
            <a:pPr lvl="1"/>
            <a:r>
              <a:rPr lang="it-IT" dirty="0"/>
              <a:t>Domande</a:t>
            </a:r>
          </a:p>
          <a:p>
            <a:pPr lvl="1"/>
            <a:r>
              <a:rPr lang="it-IT" dirty="0"/>
              <a:t>Colloquio finale</a:t>
            </a:r>
          </a:p>
          <a:p>
            <a:r>
              <a:rPr lang="it-IT"/>
              <a:t>SPECIFICARE LA </a:t>
            </a:r>
            <a:r>
              <a:rPr lang="it-IT" dirty="0"/>
              <a:t>DATA DELL’ESAME</a:t>
            </a:r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9D58BACB-6EB7-234D-885D-54CF0EAC0D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3" name="Segnaposto testo 12">
            <a:extLst>
              <a:ext uri="{FF2B5EF4-FFF2-40B4-BE49-F238E27FC236}">
                <a16:creationId xmlns:a16="http://schemas.microsoft.com/office/drawing/2014/main" id="{5B25D19C-4D49-F542-BC53-2431A97F461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4241035C-C4A1-D949-BFBA-ACAA8A8405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Valutazione finale</a:t>
            </a:r>
          </a:p>
        </p:txBody>
      </p:sp>
      <p:sp>
        <p:nvSpPr>
          <p:cNvPr id="12" name="Segnaposto testo 11">
            <a:extLst>
              <a:ext uri="{FF2B5EF4-FFF2-40B4-BE49-F238E27FC236}">
                <a16:creationId xmlns:a16="http://schemas.microsoft.com/office/drawing/2014/main" id="{5D5ED419-E75D-714A-96A3-F1CC704D893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3205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1">
            <a:extLst>
              <a:ext uri="{FF2B5EF4-FFF2-40B4-BE49-F238E27FC236}">
                <a16:creationId xmlns:a16="http://schemas.microsoft.com/office/drawing/2014/main" id="{852B20C0-8BCC-6C45-B53C-B93A0F915670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11363151" y="290349"/>
            <a:ext cx="1019490" cy="1019502"/>
          </a:xfrm>
        </p:spPr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DEB5CF6-C879-6144-BBBE-C14012460463}"/>
              </a:ext>
            </a:extLst>
          </p:cNvPr>
          <p:cNvSpPr>
            <a:spLocks noGrp="1"/>
          </p:cNvSpPr>
          <p:nvPr>
            <p:ph type="body" sz="half" idx="4294967295"/>
          </p:nvPr>
        </p:nvSpPr>
        <p:spPr>
          <a:xfrm>
            <a:off x="2410933" y="2737319"/>
            <a:ext cx="8182934" cy="2544286"/>
          </a:xfrm>
        </p:spPr>
        <p:txBody>
          <a:bodyPr/>
          <a:lstStyle/>
          <a:p>
            <a:r>
              <a:rPr lang="it-IT" dirty="0"/>
              <a:t>Manuali di utilizzo del software</a:t>
            </a:r>
          </a:p>
          <a:p>
            <a:r>
              <a:rPr lang="it-IT" dirty="0"/>
              <a:t>Articoli di approfondimento</a:t>
            </a:r>
          </a:p>
          <a:p>
            <a:r>
              <a:rPr lang="it-IT" dirty="0"/>
              <a:t>Video tutorial</a:t>
            </a:r>
          </a:p>
          <a:p>
            <a:r>
              <a:rPr lang="it-IT" dirty="0"/>
              <a:t>Slide delle lezioni</a:t>
            </a:r>
          </a:p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448FE42-49FD-DA46-884F-90AF5A2A10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07FC7E3F-DD7F-9540-BADC-B564BA89976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14A2E04F-E6C8-6343-9F27-0CC2F4A76C26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0757" y="889577"/>
            <a:ext cx="7623286" cy="69018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4800" dirty="0">
                <a:latin typeface="Avenir Medium" panose="02000503020000020003" pitchFamily="2" charset="0"/>
              </a:rPr>
              <a:t>Documentazione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44B8392C-EC82-8044-8975-AD2E03AC51F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01989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66E0CF8-B766-F942-8D3B-E70A947CF3D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F1C2321-BE71-A74A-A497-971D4F8CED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7FD931F-0758-7148-BD55-C26B64240A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Titolo 4">
            <a:extLst>
              <a:ext uri="{FF2B5EF4-FFF2-40B4-BE49-F238E27FC236}">
                <a16:creationId xmlns:a16="http://schemas.microsoft.com/office/drawing/2014/main" id="{0A994B0A-2903-6E4D-A48A-97F53DD17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Spark Intro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EB7D88-D4CB-B840-8DF8-09283A40F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Vedere workshop Python Biella</a:t>
            </a:r>
          </a:p>
        </p:txBody>
      </p:sp>
    </p:spTree>
    <p:extLst>
      <p:ext uri="{BB962C8B-B14F-4D97-AF65-F5344CB8AC3E}">
        <p14:creationId xmlns:p14="http://schemas.microsoft.com/office/powerpoint/2010/main" val="2712932652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SlideIniziali+Template_2021-22</Template>
  <TotalTime>0</TotalTime>
  <Words>151</Words>
  <Application>Microsoft Office PowerPoint</Application>
  <PresentationFormat>Custom</PresentationFormat>
  <Paragraphs>36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Avenir Black</vt:lpstr>
      <vt:lpstr>Avenir Book</vt:lpstr>
      <vt:lpstr>Avenir Medium</vt:lpstr>
      <vt:lpstr>Calibri</vt:lpstr>
      <vt:lpstr>Calibri Light</vt:lpstr>
      <vt:lpstr>Helvetica Neue</vt:lpstr>
      <vt:lpstr>Slide_1</vt:lpstr>
      <vt:lpstr>Slide_2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Spark Intro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Santoni</dc:creator>
  <cp:lastModifiedBy>Marco Santoni</cp:lastModifiedBy>
  <cp:revision>3</cp:revision>
  <dcterms:created xsi:type="dcterms:W3CDTF">2022-07-11T04:17:52Z</dcterms:created>
  <dcterms:modified xsi:type="dcterms:W3CDTF">2022-08-04T05:58:38Z</dcterms:modified>
</cp:coreProperties>
</file>