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702" r:id="rId1"/>
    <p:sldMasterId id="2147483659" r:id="rId2"/>
  </p:sldMasterIdLst>
  <p:notesMasterIdLst>
    <p:notesMasterId r:id="rId8"/>
  </p:notesMasterIdLst>
  <p:handoutMasterIdLst>
    <p:handoutMasterId r:id="rId9"/>
  </p:handoutMasterIdLst>
  <p:sldIdLst>
    <p:sldId id="257" r:id="rId3"/>
    <p:sldId id="258" r:id="rId4"/>
    <p:sldId id="259" r:id="rId5"/>
    <p:sldId id="260" r:id="rId6"/>
    <p:sldId id="261" r:id="rId7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1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Helvetica Neue"/>
        <a:ea typeface="Helvetica Neue"/>
        <a:cs typeface="Helvetica Neue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3175" cap="flat">
              <a:noFill/>
              <a:miter lim="400000"/>
            </a:ln>
          </a:insideV>
        </a:tcBdr>
        <a:fill>
          <a:solidFill>
            <a:schemeClr val="accent1">
              <a:lumOff val="-13575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3175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noFill/>
              <a:miter lim="400000"/>
            </a:ln>
          </a:bottom>
          <a:insideH>
            <a:ln w="3175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>
              <a:hueOff val="114395"/>
              <a:lumOff val="-24975"/>
            </a:schemeClr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B8B8B8"/>
              </a:solidFill>
              <a:prstDash val="solid"/>
              <a:miter lim="400000"/>
            </a:ln>
          </a:left>
          <a:right>
            <a:ln w="3175" cap="flat">
              <a:solidFill>
                <a:srgbClr val="B8B8B8"/>
              </a:solidFill>
              <a:prstDash val="solid"/>
              <a:miter lim="400000"/>
            </a:ln>
          </a:right>
          <a:top>
            <a:ln w="3175" cap="flat">
              <a:solidFill>
                <a:srgbClr val="B8B8B8"/>
              </a:solidFill>
              <a:prstDash val="solid"/>
              <a:miter lim="400000"/>
            </a:ln>
          </a:top>
          <a:bottom>
            <a:ln w="3175" cap="flat">
              <a:solidFill>
                <a:srgbClr val="B8B8B8"/>
              </a:solidFill>
              <a:prstDash val="solid"/>
              <a:miter lim="400000"/>
            </a:ln>
          </a:bottom>
          <a:insideH>
            <a:ln w="3175" cap="flat">
              <a:solidFill>
                <a:srgbClr val="B8B8B8"/>
              </a:solidFill>
              <a:prstDash val="solid"/>
              <a:miter lim="400000"/>
            </a:ln>
          </a:insideH>
          <a:insideV>
            <a:ln w="3175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3">
              <a:hueOff val="362282"/>
              <a:satOff val="31803"/>
              <a:lumOff val="-18242"/>
            </a:schemeClr>
          </a:solidFill>
        </a:fill>
      </a:tcStyle>
    </a:firstCol>
    <a:lastRow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606060"/>
              </a:solidFill>
              <a:prstDash val="solid"/>
              <a:miter lim="400000"/>
            </a:ln>
          </a:left>
          <a:right>
            <a:ln w="3175" cap="flat">
              <a:solidFill>
                <a:srgbClr val="606060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606060"/>
              </a:solidFill>
              <a:prstDash val="solid"/>
              <a:miter lim="400000"/>
            </a:ln>
          </a:insideH>
          <a:insideV>
            <a:ln w="3175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929292"/>
              </a:solidFill>
              <a:prstDash val="solid"/>
              <a:miter lim="400000"/>
            </a:ln>
          </a:left>
          <a:right>
            <a:ln w="3175" cap="flat">
              <a:solidFill>
                <a:srgbClr val="929292"/>
              </a:solidFill>
              <a:prstDash val="solid"/>
              <a:miter lim="400000"/>
            </a:ln>
          </a:right>
          <a:top>
            <a:ln w="3175" cap="flat">
              <a:solidFill>
                <a:srgbClr val="606060"/>
              </a:solidFill>
              <a:prstDash val="solid"/>
              <a:miter lim="400000"/>
            </a:ln>
          </a:top>
          <a:bottom>
            <a:ln w="3175" cap="flat">
              <a:solidFill>
                <a:srgbClr val="606060"/>
              </a:solidFill>
              <a:prstDash val="solid"/>
              <a:miter lim="400000"/>
            </a:ln>
          </a:bottom>
          <a:insideH>
            <a:ln w="3175" cap="flat">
              <a:solidFill>
                <a:srgbClr val="929292"/>
              </a:solidFill>
              <a:prstDash val="solid"/>
              <a:miter lim="400000"/>
            </a:ln>
          </a:insideH>
          <a:insideV>
            <a:ln w="3175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Helvetica Neue Light"/>
          <a:ea typeface="Helvetica Neue Light"/>
          <a:cs typeface="Helvetica Neue Light"/>
        </a:font>
        <a:srgbClr val="000000"/>
      </a:tcTxStyle>
      <a:tcStyle>
        <a:tcBdr>
          <a:lef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rgbClr val="EDEADD"/>
          </a:solidFill>
        </a:fill>
      </a:tcStyle>
    </a:band2H>
    <a:firstCol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9BA00"/>
          </a:solidFill>
        </a:fill>
      </a:tcStyle>
    </a:firstCol>
    <a:la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lastRow>
    <a:firstRow>
      <a:tcTxStyle b="off" i="off">
        <a:fontRef idx="minor">
          <a:srgbClr val="FFFFFF"/>
        </a:fontRef>
        <a:srgbClr val="FFFFFF"/>
      </a:tcTxStyle>
      <a:tcStyle>
        <a:tcBdr>
          <a:left>
            <a:ln w="3175" cap="flat">
              <a:solidFill>
                <a:srgbClr val="5D5D5D"/>
              </a:solidFill>
              <a:prstDash val="solid"/>
              <a:miter lim="400000"/>
            </a:ln>
          </a:left>
          <a:right>
            <a:ln w="3175" cap="flat">
              <a:solidFill>
                <a:srgbClr val="5D5D5D"/>
              </a:solidFill>
              <a:prstDash val="solid"/>
              <a:miter lim="400000"/>
            </a:ln>
          </a:right>
          <a:top>
            <a:ln w="3175" cap="flat">
              <a:solidFill>
                <a:srgbClr val="5D5D5D"/>
              </a:solidFill>
              <a:prstDash val="solid"/>
              <a:miter lim="400000"/>
            </a:ln>
          </a:top>
          <a:bottom>
            <a:ln w="3175" cap="flat">
              <a:solidFill>
                <a:srgbClr val="5D5D5D"/>
              </a:solidFill>
              <a:prstDash val="solid"/>
              <a:miter lim="400000"/>
            </a:ln>
          </a:bottom>
          <a:insideH>
            <a:ln w="3175" cap="flat">
              <a:solidFill>
                <a:srgbClr val="5D5D5D"/>
              </a:solidFill>
              <a:prstDash val="solid"/>
              <a:miter lim="400000"/>
            </a:ln>
          </a:insideH>
          <a:insideV>
            <a:ln w="3175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ADBDA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chemeClr val="accent6">
              <a:hueOff val="-146070"/>
              <a:satOff val="-10048"/>
              <a:lumOff val="-30626"/>
            </a:schemeClr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A6AAA9"/>
              </a:solidFill>
              <a:prstDash val="solid"/>
              <a:miter lim="400000"/>
            </a:ln>
          </a:left>
          <a:right>
            <a:ln w="3175" cap="flat">
              <a:solidFill>
                <a:srgbClr val="A6AAA9"/>
              </a:solidFill>
              <a:prstDash val="solid"/>
              <a:miter lim="400000"/>
            </a:ln>
          </a:right>
          <a:top>
            <a:ln w="3175" cap="flat">
              <a:solidFill>
                <a:srgbClr val="A6AAA9"/>
              </a:solidFill>
              <a:prstDash val="solid"/>
              <a:miter lim="400000"/>
            </a:ln>
          </a:top>
          <a:bottom>
            <a:ln w="3175" cap="flat">
              <a:solidFill>
                <a:srgbClr val="A6AAA9"/>
              </a:solidFill>
              <a:prstDash val="solid"/>
              <a:miter lim="400000"/>
            </a:ln>
          </a:bottom>
          <a:insideH>
            <a:ln w="3175" cap="flat">
              <a:solidFill>
                <a:srgbClr val="A6AAA9"/>
              </a:solidFill>
              <a:prstDash val="solid"/>
              <a:miter lim="400000"/>
            </a:ln>
          </a:insideH>
          <a:insideV>
            <a:ln w="3175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C24785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B5B5C1"/>
          </a:solidFill>
        </a:fill>
      </a:tcStyle>
    </a:wholeTbl>
    <a:band2H>
      <a:tcTxStyle/>
      <a:tcStyle>
        <a:tcBdr/>
        <a:fill>
          <a:solidFill>
            <a:srgbClr val="9A9AA5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85F"/>
          </a:solidFill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FFFFFF"/>
      </a:tcTxStyle>
      <a:tcStyle>
        <a:tcBdr>
          <a:left>
            <a:ln w="3175" cap="flat">
              <a:solidFill>
                <a:srgbClr val="FFFFFF"/>
              </a:solidFill>
              <a:prstDash val="solid"/>
              <a:miter lim="400000"/>
            </a:ln>
          </a:left>
          <a:right>
            <a:ln w="3175" cap="flat">
              <a:solidFill>
                <a:srgbClr val="FFFFFF"/>
              </a:solidFill>
              <a:prstDash val="solid"/>
              <a:miter lim="400000"/>
            </a:ln>
          </a:right>
          <a:top>
            <a:ln w="3175" cap="flat">
              <a:solidFill>
                <a:srgbClr val="FFFFFF"/>
              </a:solidFill>
              <a:prstDash val="solid"/>
              <a:miter lim="400000"/>
            </a:ln>
          </a:top>
          <a:bottom>
            <a:ln w="3175" cap="flat">
              <a:solidFill>
                <a:srgbClr val="FFFFFF"/>
              </a:solidFill>
              <a:prstDash val="solid"/>
              <a:miter lim="400000"/>
            </a:ln>
          </a:bottom>
          <a:insideH>
            <a:ln w="3175" cap="flat">
              <a:solidFill>
                <a:srgbClr val="FFFFFF"/>
              </a:solidFill>
              <a:prstDash val="solid"/>
              <a:miter lim="400000"/>
            </a:ln>
          </a:insideH>
          <a:insideV>
            <a:ln w="3175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98089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3175" cap="flat">
              <a:solidFill>
                <a:srgbClr val="000000"/>
              </a:solidFill>
              <a:prstDash val="solid"/>
              <a:miter lim="400000"/>
            </a:ln>
          </a:right>
          <a:top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3175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 Neue"/>
          <a:ea typeface="Helvetica Neue"/>
          <a:cs typeface="Helvetica Neue"/>
        </a:font>
        <a:srgbClr val="000000"/>
      </a:tcTxStyle>
      <a:tcStyle>
        <a:tcBdr>
          <a:lef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3175" cap="flat">
              <a:solidFill>
                <a:srgbClr val="000000"/>
              </a:solidFill>
              <a:prstDash val="solid"/>
              <a:miter lim="400000"/>
            </a:ln>
          </a:bottom>
          <a:insideH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3175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831" autoAdjust="0"/>
    <p:restoredTop sz="86066" autoAdjust="0"/>
  </p:normalViewPr>
  <p:slideViewPr>
    <p:cSldViewPr snapToGrid="0" snapToObjects="1">
      <p:cViewPr varScale="1">
        <p:scale>
          <a:sx n="52" d="100"/>
          <a:sy n="52" d="100"/>
        </p:scale>
        <p:origin x="78" y="61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 showGuides="1">
      <p:cViewPr varScale="1">
        <p:scale>
          <a:sx n="88" d="100"/>
          <a:sy n="88" d="100"/>
        </p:scale>
        <p:origin x="3819" y="4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viewProps" Target="viewProps.xml"/><Relationship Id="rId5" Type="http://schemas.openxmlformats.org/officeDocument/2006/relationships/slide" Target="slides/slide3.xml"/><Relationship Id="rId10" Type="http://schemas.openxmlformats.org/officeDocument/2006/relationships/presProps" Target="presProps.xml"/><Relationship Id="rId4" Type="http://schemas.openxmlformats.org/officeDocument/2006/relationships/slide" Target="slides/slide2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4C0DBD77-CD0B-DA93-D48F-212CA965EF9C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D0A57C-62D0-A4C2-9ABD-2DC91D4FEEE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54C1C9F-968B-45D4-9FBD-EA39F2175159}" type="datetimeFigureOut">
              <a:rPr lang="en-US" smtClean="0"/>
              <a:t>8/23/2022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9E8E72-3F5B-6A4A-CB02-37AF81380F18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D4D1D9-B8D1-5650-AB1B-DA3C339CB4D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D6AC41-6989-45A1-A24D-4FE902C9A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14380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Shape 15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57" name="Shape 15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1pPr>
    <a:lvl2pPr indent="228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2pPr>
    <a:lvl3pPr indent="457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3pPr>
    <a:lvl4pPr indent="685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4pPr>
    <a:lvl5pPr indent="9144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5pPr>
    <a:lvl6pPr indent="11430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6pPr>
    <a:lvl7pPr indent="13716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7pPr>
    <a:lvl8pPr indent="16002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8pPr>
    <a:lvl9pPr indent="1828800" defTabSz="457200" latinLnBrk="0">
      <a:lnSpc>
        <a:spcPct val="117999"/>
      </a:lnSpc>
      <a:defRPr sz="2200">
        <a:latin typeface="Helvetica Neue"/>
        <a:ea typeface="Helvetica Neue"/>
        <a:cs typeface="Helvetica Neue"/>
        <a:sym typeface="Helvetica Neue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mmagin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Segnaposto not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655638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Titolo introduttiv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ome Presentatore">
            <a:extLst>
              <a:ext uri="{FF2B5EF4-FFF2-40B4-BE49-F238E27FC236}">
                <a16:creationId xmlns:a16="http://schemas.microsoft.com/office/drawing/2014/main" id="{791A7B3E-BEFF-594F-9A63-59B49BA4D7B8}"/>
              </a:ext>
            </a:extLst>
          </p:cNvPr>
          <p:cNvSpPr txBox="1">
            <a:spLocks noGrp="1"/>
          </p:cNvSpPr>
          <p:nvPr>
            <p:ph type="body" sz="quarter" idx="13" hasCustomPrompt="1"/>
          </p:nvPr>
        </p:nvSpPr>
        <p:spPr>
          <a:xfrm>
            <a:off x="2646581" y="5478907"/>
            <a:ext cx="7711638" cy="460575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None/>
              <a:defRPr sz="2600">
                <a:solidFill>
                  <a:srgbClr val="C00D0D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r>
              <a:rPr lang="it-IT" dirty="0"/>
              <a:t>Nome Professore</a:t>
            </a:r>
          </a:p>
        </p:txBody>
      </p:sp>
      <p:sp>
        <p:nvSpPr>
          <p:cNvPr id="9" name="TITOLO">
            <a:extLst>
              <a:ext uri="{FF2B5EF4-FFF2-40B4-BE49-F238E27FC236}">
                <a16:creationId xmlns:a16="http://schemas.microsoft.com/office/drawing/2014/main" id="{DAF6093A-D0BE-954B-852D-01E435A7A4DD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2402885" y="4194610"/>
            <a:ext cx="8199030" cy="690189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buFont typeface="Arial" panose="020B0604020202020204" pitchFamily="34" charset="0"/>
              <a:buNone/>
              <a:defRPr sz="4200">
                <a:latin typeface="Avenir Black"/>
                <a:ea typeface="Avenir Black"/>
                <a:cs typeface="Avenir Black"/>
                <a:sym typeface="Avenir Black"/>
              </a:defRPr>
            </a:lvl1pPr>
          </a:lstStyle>
          <a:p>
            <a:pPr lvl="0"/>
            <a:r>
              <a:rPr lang="it-IT" dirty="0"/>
              <a:t>TITOLO</a:t>
            </a:r>
          </a:p>
        </p:txBody>
      </p:sp>
      <p:pic>
        <p:nvPicPr>
          <p:cNvPr id="5" name="Immagine 21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A8668FBB-6EAB-54B1-D629-59D1DEF50D4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5518" y="7044417"/>
            <a:ext cx="973763" cy="9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85613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SoloTestoLun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00/00/0000">
            <a:extLst>
              <a:ext uri="{FF2B5EF4-FFF2-40B4-BE49-F238E27FC236}">
                <a16:creationId xmlns:a16="http://schemas.microsoft.com/office/drawing/2014/main" id="{D311BCF7-F9C6-B24C-9F1F-3FB294CAC1A7}"/>
              </a:ext>
            </a:extLst>
          </p:cNvPr>
          <p:cNvSpPr txBox="1">
            <a:spLocks noGrp="1"/>
          </p:cNvSpPr>
          <p:nvPr>
            <p:ph type="body" sz="quarter" idx="15" hasCustomPrompt="1"/>
          </p:nvPr>
        </p:nvSpPr>
        <p:spPr>
          <a:xfrm>
            <a:off x="512150" y="8953439"/>
            <a:ext cx="3153032" cy="29059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l">
              <a:buNone/>
              <a:defRPr sz="14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r>
              <a:rPr lang="it-IT" dirty="0"/>
              <a:t>DATA</a:t>
            </a:r>
          </a:p>
        </p:txBody>
      </p:sp>
      <p:sp>
        <p:nvSpPr>
          <p:cNvPr id="11" name="Nome Professore">
            <a:extLst>
              <a:ext uri="{FF2B5EF4-FFF2-40B4-BE49-F238E27FC236}">
                <a16:creationId xmlns:a16="http://schemas.microsoft.com/office/drawing/2014/main" id="{FD10221E-980C-EE4D-9D53-35461BE2D3BC}"/>
              </a:ext>
            </a:extLst>
          </p:cNvPr>
          <p:cNvSpPr txBox="1">
            <a:spLocks noGrp="1"/>
          </p:cNvSpPr>
          <p:nvPr>
            <p:ph type="body" sz="quarter" idx="17" hasCustomPrompt="1"/>
          </p:nvPr>
        </p:nvSpPr>
        <p:spPr>
          <a:xfrm>
            <a:off x="4145667" y="8953439"/>
            <a:ext cx="4713466" cy="29059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ctr">
              <a:buNone/>
              <a:defRPr sz="1400"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r>
              <a:rPr lang="it-IT" dirty="0"/>
              <a:t>Marco Santoni</a:t>
            </a:r>
          </a:p>
        </p:txBody>
      </p:sp>
      <p:sp>
        <p:nvSpPr>
          <p:cNvPr id="14" name="UF_00">
            <a:extLst>
              <a:ext uri="{FF2B5EF4-FFF2-40B4-BE49-F238E27FC236}">
                <a16:creationId xmlns:a16="http://schemas.microsoft.com/office/drawing/2014/main" id="{930DB8AC-BB88-564B-B9EC-338DE4352824}"/>
              </a:ext>
            </a:extLst>
          </p:cNvPr>
          <p:cNvSpPr txBox="1">
            <a:spLocks noGrp="1"/>
          </p:cNvSpPr>
          <p:nvPr>
            <p:ph type="body" sz="quarter" idx="16" hasCustomPrompt="1"/>
          </p:nvPr>
        </p:nvSpPr>
        <p:spPr>
          <a:xfrm>
            <a:off x="9773735" y="8953439"/>
            <a:ext cx="2630123" cy="290592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 algn="r">
              <a:buNone/>
              <a:defRPr sz="1400">
                <a:solidFill>
                  <a:schemeClr val="bg1"/>
                </a:solidFill>
                <a:latin typeface="Avenir Book"/>
                <a:ea typeface="Avenir Book"/>
                <a:cs typeface="Avenir Book"/>
                <a:sym typeface="Avenir Book"/>
              </a:defRPr>
            </a:lvl1pPr>
          </a:lstStyle>
          <a:p>
            <a:pPr lvl="0"/>
            <a:r>
              <a:rPr lang="it-IT" dirty="0"/>
              <a:t>UFS 08</a:t>
            </a:r>
          </a:p>
        </p:txBody>
      </p:sp>
      <p:sp>
        <p:nvSpPr>
          <p:cNvPr id="15" name="Segnaposto titolo 1">
            <a:extLst>
              <a:ext uri="{FF2B5EF4-FFF2-40B4-BE49-F238E27FC236}">
                <a16:creationId xmlns:a16="http://schemas.microsoft.com/office/drawing/2014/main" id="{833E69E5-41C2-3445-838C-81A9EA7E55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43200" y="519113"/>
            <a:ext cx="9367838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defRPr sz="4800" b="0" i="0">
                <a:latin typeface="Avenir Medium" panose="02000503020000020003" pitchFamily="2" charset="0"/>
              </a:defRPr>
            </a:lvl1pPr>
          </a:lstStyle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16" name="Segnaposto testo 2">
            <a:extLst>
              <a:ext uri="{FF2B5EF4-FFF2-40B4-BE49-F238E27FC236}">
                <a16:creationId xmlns:a16="http://schemas.microsoft.com/office/drawing/2014/main" id="{C31BC83E-B08B-E448-BFA2-AA0CBBA0CF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latin typeface="Avenir Black"/>
              </a:defRPr>
            </a:lvl1pPr>
            <a:lvl2pPr>
              <a:defRPr>
                <a:latin typeface="Avenir Black"/>
              </a:defRPr>
            </a:lvl2pPr>
            <a:lvl3pPr>
              <a:defRPr>
                <a:latin typeface="Avenir Black"/>
              </a:defRPr>
            </a:lvl3pPr>
            <a:lvl4pPr>
              <a:defRPr>
                <a:latin typeface="Avenir Black"/>
              </a:defRPr>
            </a:lvl4pPr>
            <a:lvl5pPr>
              <a:defRPr>
                <a:latin typeface="Avenir Black"/>
              </a:defRPr>
            </a:lvl5pPr>
          </a:lstStyle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964180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magine" descr="Immagine">
            <a:extLst>
              <a:ext uri="{FF2B5EF4-FFF2-40B4-BE49-F238E27FC236}">
                <a16:creationId xmlns:a16="http://schemas.microsoft.com/office/drawing/2014/main" id="{34FDCB83-2BA8-1844-B9D5-E3BAE036E79B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-1111250" y="-584290"/>
            <a:ext cx="15227300" cy="10922180"/>
          </a:xfrm>
          <a:prstGeom prst="rect">
            <a:avLst/>
          </a:prstGeom>
          <a:ln w="3175">
            <a:miter lim="400000"/>
          </a:ln>
        </p:spPr>
      </p:pic>
      <p:pic>
        <p:nvPicPr>
          <p:cNvPr id="8" name="Immagine" descr="Immagine">
            <a:extLst>
              <a:ext uri="{FF2B5EF4-FFF2-40B4-BE49-F238E27FC236}">
                <a16:creationId xmlns:a16="http://schemas.microsoft.com/office/drawing/2014/main" id="{EC72ADE2-F1F2-B042-B1CA-1093414BE7E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4882146" y="1678728"/>
            <a:ext cx="3240508" cy="766764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0CF84369-3BE7-FC43-B3AF-47FF431DB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3763" y="519113"/>
            <a:ext cx="11217275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5B258C5E-5408-D644-8D68-CC02F080E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Fare clic per modificare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FC2DE6A4-C223-704A-9852-67B4D3E7D6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F1B7D9C-4F60-C246-8CA4-396C0346DE33}" type="datetimeFigureOut">
              <a:rPr lang="it-IT" smtClean="0"/>
              <a:t>23/08/2022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B460A663-BF9C-D94A-9B81-18E7A5628D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105436E-67B8-A841-8C36-E31204A479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86D3A1-3270-474F-AA5D-5D36C8228E29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7652189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3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Immagine" descr="Immagine">
            <a:extLst>
              <a:ext uri="{FF2B5EF4-FFF2-40B4-BE49-F238E27FC236}">
                <a16:creationId xmlns:a16="http://schemas.microsoft.com/office/drawing/2014/main" id="{B4A1877E-76D1-0542-AC1C-A98919E9E1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4812" t="51635"/>
          <a:stretch/>
        </p:blipFill>
        <p:spPr>
          <a:xfrm>
            <a:off x="0" y="0"/>
            <a:ext cx="2601265" cy="2254520"/>
          </a:xfrm>
          <a:prstGeom prst="rect">
            <a:avLst/>
          </a:prstGeom>
          <a:ln w="3175">
            <a:miter lim="400000"/>
          </a:ln>
        </p:spPr>
      </p:pic>
      <p:pic>
        <p:nvPicPr>
          <p:cNvPr id="14" name="Immagine" descr="Immagine">
            <a:extLst>
              <a:ext uri="{FF2B5EF4-FFF2-40B4-BE49-F238E27FC236}">
                <a16:creationId xmlns:a16="http://schemas.microsoft.com/office/drawing/2014/main" id="{FD88E82C-3F06-384B-A947-A057F90388D1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537502" y="244998"/>
            <a:ext cx="1108654" cy="766764"/>
          </a:xfrm>
          <a:prstGeom prst="rect">
            <a:avLst/>
          </a:prstGeom>
          <a:ln w="3175">
            <a:miter lim="400000"/>
          </a:ln>
        </p:spPr>
      </p:pic>
      <p:pic>
        <p:nvPicPr>
          <p:cNvPr id="15" name="Immagine" descr="Immagine">
            <a:extLst>
              <a:ext uri="{FF2B5EF4-FFF2-40B4-BE49-F238E27FC236}">
                <a16:creationId xmlns:a16="http://schemas.microsoft.com/office/drawing/2014/main" id="{FBD273E9-5897-9642-B0E9-D92D7626D4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r="53931" b="51635"/>
          <a:stretch/>
        </p:blipFill>
        <p:spPr>
          <a:xfrm>
            <a:off x="10833339" y="7499080"/>
            <a:ext cx="2171461" cy="2254520"/>
          </a:xfrm>
          <a:prstGeom prst="rect">
            <a:avLst/>
          </a:prstGeom>
          <a:ln w="3175">
            <a:miter lim="400000"/>
          </a:ln>
        </p:spPr>
      </p:pic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85F839D5-B123-E246-B5E4-E82756A1F3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01265" y="519113"/>
            <a:ext cx="9509773" cy="18859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 dirty="0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AA0CA488-A6F4-C74F-ABEF-9BE5F70082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3763" y="2597150"/>
            <a:ext cx="11217275" cy="61880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 dirty="0"/>
              <a:t>Fare clic per modificare gli stili del testo dello schema</a:t>
            </a:r>
          </a:p>
          <a:p>
            <a:pPr lvl="1"/>
            <a:r>
              <a:rPr lang="it-IT" dirty="0"/>
              <a:t>Secondo livello</a:t>
            </a:r>
          </a:p>
          <a:p>
            <a:pPr lvl="2"/>
            <a:r>
              <a:rPr lang="it-IT" dirty="0"/>
              <a:t>Terzo livello</a:t>
            </a:r>
          </a:p>
          <a:p>
            <a:pPr lvl="3"/>
            <a:r>
              <a:rPr lang="it-IT" dirty="0"/>
              <a:t>Quarto livello</a:t>
            </a:r>
          </a:p>
          <a:p>
            <a:pPr lvl="4"/>
            <a:r>
              <a:rPr lang="it-IT" dirty="0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D4078469-F2BB-054D-B482-A470B99317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3763" y="9040813"/>
            <a:ext cx="2925762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FF5F4A-4507-894B-98D1-9441DD15C475}" type="datetimeFigureOut">
              <a:rPr lang="it-IT" smtClean="0"/>
              <a:t>23/08/2022</a:t>
            </a:fld>
            <a:endParaRPr lang="it-IT" dirty="0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10A8EFAE-A1C2-5440-86B0-034F95FED0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8475" y="9040813"/>
            <a:ext cx="4387850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it-IT" dirty="0"/>
              <a:t>Marco Santoni</a:t>
            </a:r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E3ACEC83-3F76-7747-AE3B-CD2F11697B2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5275" y="9040813"/>
            <a:ext cx="2925763" cy="51911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r>
              <a:rPr lang="it-IT"/>
              <a:t>UFS 08</a:t>
            </a:r>
            <a:endParaRPr lang="it-IT" dirty="0"/>
          </a:p>
        </p:txBody>
      </p:sp>
      <p:pic>
        <p:nvPicPr>
          <p:cNvPr id="11" name="Immagine 21" descr="Immagine che contiene freccia&#10;&#10;Descrizione generata automaticamente">
            <a:extLst>
              <a:ext uri="{FF2B5EF4-FFF2-40B4-BE49-F238E27FC236}">
                <a16:creationId xmlns:a16="http://schemas.microsoft.com/office/drawing/2014/main" id="{3A93D2F2-F6BF-490A-D2CF-62500F0B13A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08749" y="93782"/>
            <a:ext cx="973763" cy="97465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274678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800" b="0" i="0" kern="1200">
          <a:solidFill>
            <a:schemeClr val="tx1"/>
          </a:solidFill>
          <a:latin typeface="Avenir Medium" panose="02000503020000020003" pitchFamily="2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Avenir Black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venir Black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venir Black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lack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venir Black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databricks.com/rs/094-YMS-629/images/LearningSpark2.0.pdf" TargetMode="External"/><Relationship Id="rId2" Type="http://schemas.openxmlformats.org/officeDocument/2006/relationships/hyperlink" Target="https://github.com/Marco-Santoni/databricks-from-scratch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esto 1">
            <a:extLst>
              <a:ext uri="{FF2B5EF4-FFF2-40B4-BE49-F238E27FC236}">
                <a16:creationId xmlns:a16="http://schemas.microsoft.com/office/drawing/2014/main" id="{8B5D34DC-DC01-1143-A90F-A3265535080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it-IT" dirty="0"/>
              <a:t>Marco Santoni</a:t>
            </a:r>
          </a:p>
        </p:txBody>
      </p:sp>
      <p:sp>
        <p:nvSpPr>
          <p:cNvPr id="4" name="Segnaposto testo 3">
            <a:extLst>
              <a:ext uri="{FF2B5EF4-FFF2-40B4-BE49-F238E27FC236}">
                <a16:creationId xmlns:a16="http://schemas.microsoft.com/office/drawing/2014/main" id="{B01FFF15-75A8-5244-BF1C-39365AA44C8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2402885" y="4194610"/>
            <a:ext cx="8199030" cy="1079270"/>
          </a:xfrm>
        </p:spPr>
        <p:txBody>
          <a:bodyPr/>
          <a:lstStyle/>
          <a:p>
            <a:r>
              <a:rPr lang="it-IT" dirty="0"/>
              <a:t>Apache Spark per l’Analisi dei Dati</a:t>
            </a:r>
          </a:p>
          <a:p>
            <a:r>
              <a:rPr lang="it-IT" sz="2000" dirty="0"/>
              <a:t>Introduzione al corso</a:t>
            </a:r>
          </a:p>
        </p:txBody>
      </p:sp>
    </p:spTree>
    <p:extLst>
      <p:ext uri="{BB962C8B-B14F-4D97-AF65-F5344CB8AC3E}">
        <p14:creationId xmlns:p14="http://schemas.microsoft.com/office/powerpoint/2010/main" val="8684761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B76340C5-CF80-8FFE-5DFE-02045621F0AE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9C74A-E3DB-854C-5380-51FFFAE309A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B32687-3B9E-485E-3DF2-64E11A4B825E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0CF7FF-C81F-86DE-443D-67FFAFC7A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Cosa </a:t>
            </a:r>
            <a:r>
              <a:rPr lang="en-US" dirty="0" err="1"/>
              <a:t>impareremo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BC261DA-650A-8DC6-42A6-7AC49007D3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Core concepts behind Apache Spark</a:t>
            </a:r>
          </a:p>
          <a:p>
            <a:r>
              <a:rPr lang="en-US" dirty="0"/>
              <a:t>Spark APIs and </a:t>
            </a:r>
            <a:r>
              <a:rPr lang="en-US" dirty="0" err="1"/>
              <a:t>DataFrames</a:t>
            </a:r>
            <a:endParaRPr lang="en-US" dirty="0"/>
          </a:p>
          <a:p>
            <a:r>
              <a:rPr lang="en-US" dirty="0"/>
              <a:t>Spark SQL</a:t>
            </a:r>
          </a:p>
          <a:p>
            <a:r>
              <a:rPr lang="en-US" dirty="0"/>
              <a:t>Structured Streaming</a:t>
            </a:r>
          </a:p>
          <a:p>
            <a:r>
              <a:rPr lang="en-US" dirty="0"/>
              <a:t>Machine Learning with Spark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 err="1"/>
              <a:t>Durata</a:t>
            </a:r>
            <a:r>
              <a:rPr lang="en-US" dirty="0"/>
              <a:t>: 44h dal 12 </a:t>
            </a:r>
            <a:r>
              <a:rPr lang="en-US" dirty="0" err="1"/>
              <a:t>settembre</a:t>
            </a:r>
            <a:r>
              <a:rPr lang="en-US" dirty="0"/>
              <a:t> 2022 all’8 </a:t>
            </a:r>
            <a:r>
              <a:rPr lang="en-US" dirty="0" err="1"/>
              <a:t>novembre</a:t>
            </a:r>
            <a:r>
              <a:rPr lang="en-US" dirty="0"/>
              <a:t> 2022</a:t>
            </a:r>
          </a:p>
        </p:txBody>
      </p:sp>
    </p:spTree>
    <p:extLst>
      <p:ext uri="{BB962C8B-B14F-4D97-AF65-F5344CB8AC3E}">
        <p14:creationId xmlns:p14="http://schemas.microsoft.com/office/powerpoint/2010/main" val="36486578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472E9DDA-B2A7-3FD6-40A1-2F2AD6ABB99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2E79AC-7DE8-E333-CF2E-7A14EFBAC7BF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6B37258-47B5-CACA-F8DF-90576E4F5290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55CFE46-A166-7B93-A937-B9828A28F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L’esame</a:t>
            </a:r>
            <a:r>
              <a:rPr lang="en-US" dirty="0"/>
              <a:t> 😱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2572AB-FB60-BF00-783E-8AF94B057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Prima </a:t>
            </a:r>
            <a:r>
              <a:rPr lang="en-US" dirty="0" err="1"/>
              <a:t>prova</a:t>
            </a:r>
            <a:r>
              <a:rPr lang="en-US" dirty="0"/>
              <a:t>: 28 </a:t>
            </a:r>
            <a:r>
              <a:rPr lang="en-US" dirty="0" err="1"/>
              <a:t>settembre</a:t>
            </a:r>
            <a:endParaRPr lang="en-US" dirty="0"/>
          </a:p>
          <a:p>
            <a:r>
              <a:rPr lang="en-US" dirty="0" err="1"/>
              <a:t>Prova</a:t>
            </a:r>
            <a:r>
              <a:rPr lang="en-US" dirty="0"/>
              <a:t> finale: 8 </a:t>
            </a:r>
            <a:r>
              <a:rPr lang="en-US" dirty="0" err="1"/>
              <a:t>novembre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Cosa</a:t>
            </a:r>
          </a:p>
          <a:p>
            <a:r>
              <a:rPr lang="en-US" dirty="0" err="1"/>
              <a:t>Esercizio</a:t>
            </a:r>
            <a:r>
              <a:rPr lang="en-US" dirty="0"/>
              <a:t> di </a:t>
            </a:r>
            <a:r>
              <a:rPr lang="en-US" dirty="0" err="1"/>
              <a:t>programmazione</a:t>
            </a:r>
            <a:r>
              <a:rPr lang="en-US" dirty="0"/>
              <a:t> in </a:t>
            </a:r>
            <a:r>
              <a:rPr lang="en-US" dirty="0" err="1"/>
              <a:t>PySpark</a:t>
            </a:r>
            <a:endParaRPr lang="en-US" dirty="0"/>
          </a:p>
          <a:p>
            <a:r>
              <a:rPr lang="en-US" dirty="0" err="1"/>
              <a:t>Domande</a:t>
            </a:r>
            <a:r>
              <a:rPr lang="en-US" dirty="0"/>
              <a:t> a </a:t>
            </a:r>
            <a:r>
              <a:rPr lang="en-US" dirty="0" err="1"/>
              <a:t>scelta</a:t>
            </a:r>
            <a:r>
              <a:rPr lang="en-US" dirty="0"/>
              <a:t> </a:t>
            </a:r>
            <a:r>
              <a:rPr lang="en-US" dirty="0" err="1"/>
              <a:t>multipla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concetti</a:t>
            </a:r>
            <a:r>
              <a:rPr lang="en-US" dirty="0"/>
              <a:t> base </a:t>
            </a:r>
            <a:r>
              <a:rPr lang="en-US" dirty="0" err="1"/>
              <a:t>teorici</a:t>
            </a:r>
            <a:r>
              <a:rPr lang="en-US" dirty="0"/>
              <a:t> di Spark</a:t>
            </a:r>
          </a:p>
        </p:txBody>
      </p:sp>
    </p:spTree>
    <p:extLst>
      <p:ext uri="{BB962C8B-B14F-4D97-AF65-F5344CB8AC3E}">
        <p14:creationId xmlns:p14="http://schemas.microsoft.com/office/powerpoint/2010/main" val="281559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9C68EDB-44BB-3490-630F-80BF8888CC7A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EE071F-3332-E4CF-1F5D-A5C84774268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C50117-2C87-4E98-9D92-D9F81830EC3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53FD183-83CC-95C3-72C4-76CCCC472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Materiale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C210B7F-792B-664A-4C18-F2C02865FB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Slide: Google Drive</a:t>
            </a:r>
          </a:p>
          <a:p>
            <a:r>
              <a:rPr lang="en-US" dirty="0"/>
              <a:t>Notebook: </a:t>
            </a:r>
            <a:r>
              <a:rPr lang="en-US" dirty="0">
                <a:hlinkClick r:id="rId2"/>
              </a:rPr>
              <a:t>https://github.com/Marco-Santoni/databricks-from-scratch</a:t>
            </a:r>
            <a:r>
              <a:rPr lang="en-US" dirty="0"/>
              <a:t> </a:t>
            </a:r>
          </a:p>
          <a:p>
            <a:r>
              <a:rPr lang="en-US" dirty="0"/>
              <a:t>Libro: Learning Spark, 2</a:t>
            </a:r>
            <a:r>
              <a:rPr lang="en-US" baseline="30000" dirty="0"/>
              <a:t>nd</a:t>
            </a:r>
            <a:r>
              <a:rPr lang="en-US" dirty="0"/>
              <a:t> edition (</a:t>
            </a:r>
            <a:r>
              <a:rPr lang="en-US" dirty="0">
                <a:hlinkClick r:id="rId3"/>
              </a:rPr>
              <a:t>PDF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263920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497C07E-69D4-4D36-BE7A-BAEE84B5885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9E356C-4B59-B08B-E37E-D1A51374DC8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94F117-F45A-9ED3-7A0F-C8F9614E8749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EADD98-433E-68B9-F2E8-E8D35A946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SPARK INTRO PYTHON BIELLA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5F173F-3C72-A418-7E91-349DC5A0EC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350417"/>
      </p:ext>
    </p:extLst>
  </p:cSld>
  <p:clrMapOvr>
    <a:masterClrMapping/>
  </p:clrMapOvr>
</p:sld>
</file>

<file path=ppt/theme/theme1.xml><?xml version="1.0" encoding="utf-8"?>
<a:theme xmlns:a="http://schemas.openxmlformats.org/drawingml/2006/main" name="Slide_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3" id="{1CC121C8-5742-4B46-B7F6-E452DAE0A4BE}" vid="{9347B316-8A00-E84B-BB78-96D323373656}"/>
    </a:ext>
  </a:extLst>
</a:theme>
</file>

<file path=ppt/theme/theme2.xml><?xml version="1.0" encoding="utf-8"?>
<a:theme xmlns:a="http://schemas.openxmlformats.org/drawingml/2006/main" name="Slide_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zione standard3" id="{1CC121C8-5742-4B46-B7F6-E452DAE0A4BE}" vid="{B4842980-FC34-974A-BF79-51012BA94D91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E5E5E"/>
      </a:dk2>
      <a:lt2>
        <a:srgbClr val="D6D5D5"/>
      </a:lt2>
      <a:accent1>
        <a:srgbClr val="00A2FF"/>
      </a:accent1>
      <a:accent2>
        <a:srgbClr val="16E7CF"/>
      </a:accent2>
      <a:accent3>
        <a:srgbClr val="61D836"/>
      </a:accent3>
      <a:accent4>
        <a:srgbClr val="FAE232"/>
      </a:accent4>
      <a:accent5>
        <a:srgbClr val="FF644E"/>
      </a:accent5>
      <a:accent6>
        <a:srgbClr val="EF5FA7"/>
      </a:accent6>
      <a:hlink>
        <a:srgbClr val="0000FF"/>
      </a:hlink>
      <a:folHlink>
        <a:srgbClr val="FF00FF"/>
      </a:folHlink>
    </a:clrScheme>
    <a:fontScheme name="White">
      <a:majorFont>
        <a:latin typeface="Helvetica Neue Medium"/>
        <a:ea typeface="Helvetica Neue Medium"/>
        <a:cs typeface="Helvetica Neue Medium"/>
      </a:majorFont>
      <a:minorFont>
        <a:latin typeface="Helvetica Neue Medium"/>
        <a:ea typeface="Helvetica Neue Medium"/>
        <a:cs typeface="Helvetica Neue Medium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/>
        </a:solidFill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1431" tIns="21431" rIns="21431" bIns="21431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3175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3175" cap="flat">
          <a:noFill/>
          <a:miter lim="400000"/>
        </a:ln>
        <a:effectLst/>
        <a:sp3d/>
      </a:spPr>
      <a:bodyPr rot="0" spcFirstLastPara="1" vertOverflow="overflow" horzOverflow="overflow" vert="horz" wrap="square" lIns="21431" tIns="21431" rIns="21431" bIns="21431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1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Helvetica Neue"/>
            <a:ea typeface="Helvetica Neue"/>
            <a:cs typeface="Helvetica Neue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SlideIniziali+Template_2021-22</Template>
  <TotalTime>0</TotalTime>
  <Words>98</Words>
  <Application>Microsoft Office PowerPoint</Application>
  <PresentationFormat>Custom</PresentationFormat>
  <Paragraphs>23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</vt:i4>
      </vt:variant>
    </vt:vector>
  </HeadingPairs>
  <TitlesOfParts>
    <vt:vector size="14" baseType="lpstr">
      <vt:lpstr>Arial</vt:lpstr>
      <vt:lpstr>Avenir Black</vt:lpstr>
      <vt:lpstr>Avenir Book</vt:lpstr>
      <vt:lpstr>Avenir Medium</vt:lpstr>
      <vt:lpstr>Calibri</vt:lpstr>
      <vt:lpstr>Calibri Light</vt:lpstr>
      <vt:lpstr>Helvetica Neue</vt:lpstr>
      <vt:lpstr>Slide_1</vt:lpstr>
      <vt:lpstr>Slide_2</vt:lpstr>
      <vt:lpstr>PowerPoint Presentation</vt:lpstr>
      <vt:lpstr>Cosa impareremo</vt:lpstr>
      <vt:lpstr>L’esame 😱</vt:lpstr>
      <vt:lpstr>Materiale</vt:lpstr>
      <vt:lpstr>SPARK INTRO PYTHON BIELLA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Marco Santoni</dc:creator>
  <cp:lastModifiedBy>Marco Santoni</cp:lastModifiedBy>
  <cp:revision>11</cp:revision>
  <dcterms:created xsi:type="dcterms:W3CDTF">2022-07-11T04:17:52Z</dcterms:created>
  <dcterms:modified xsi:type="dcterms:W3CDTF">2022-08-23T05:28:56Z</dcterms:modified>
</cp:coreProperties>
</file>