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AD1A8F-BD81-4891-9459-C9F54A321B90}" v="2" dt="2025-09-17T07:52:42.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46" autoAdjust="0"/>
    <p:restoredTop sz="94660"/>
  </p:normalViewPr>
  <p:slideViewPr>
    <p:cSldViewPr snapToGrid="0">
      <p:cViewPr varScale="1">
        <p:scale>
          <a:sx n="116" d="100"/>
          <a:sy n="116" d="100"/>
        </p:scale>
        <p:origin x="792"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Sap" userId="5dbf80b2-2881-4953-90dd-5f7af4339576" providerId="ADAL" clId="{F9AF7FA6-85CD-414B-9B66-6776780FDCFF}"/>
    <pc:docChg chg="custSel modSld">
      <pc:chgData name="Marco Sap" userId="5dbf80b2-2881-4953-90dd-5f7af4339576" providerId="ADAL" clId="{F9AF7FA6-85CD-414B-9B66-6776780FDCFF}" dt="2025-09-17T08:06:00.507" v="164" actId="20577"/>
      <pc:docMkLst>
        <pc:docMk/>
      </pc:docMkLst>
      <pc:sldChg chg="addSp delSp modSp mod">
        <pc:chgData name="Marco Sap" userId="5dbf80b2-2881-4953-90dd-5f7af4339576" providerId="ADAL" clId="{F9AF7FA6-85CD-414B-9B66-6776780FDCFF}" dt="2025-09-17T08:06:00.507" v="164" actId="20577"/>
        <pc:sldMkLst>
          <pc:docMk/>
          <pc:sldMk cId="2947300165" sldId="256"/>
        </pc:sldMkLst>
        <pc:spChg chg="mod">
          <ac:chgData name="Marco Sap" userId="5dbf80b2-2881-4953-90dd-5f7af4339576" providerId="ADAL" clId="{F9AF7FA6-85CD-414B-9B66-6776780FDCFF}" dt="2025-09-17T08:04:26.171" v="137" actId="1076"/>
          <ac:spMkLst>
            <pc:docMk/>
            <pc:sldMk cId="2947300165" sldId="256"/>
            <ac:spMk id="4" creationId="{ECC59BE5-E5AD-97DB-1976-4F2014D75CE5}"/>
          </ac:spMkLst>
        </pc:spChg>
        <pc:spChg chg="mod">
          <ac:chgData name="Marco Sap" userId="5dbf80b2-2881-4953-90dd-5f7af4339576" providerId="ADAL" clId="{F9AF7FA6-85CD-414B-9B66-6776780FDCFF}" dt="2025-09-17T08:05:19.215" v="150" actId="20577"/>
          <ac:spMkLst>
            <pc:docMk/>
            <pc:sldMk cId="2947300165" sldId="256"/>
            <ac:spMk id="5" creationId="{31A1DE62-386D-3416-96F7-14021921F40D}"/>
          </ac:spMkLst>
        </pc:spChg>
        <pc:spChg chg="mod">
          <ac:chgData name="Marco Sap" userId="5dbf80b2-2881-4953-90dd-5f7af4339576" providerId="ADAL" clId="{F9AF7FA6-85CD-414B-9B66-6776780FDCFF}" dt="2025-09-17T07:51:24.649" v="9" actId="1076"/>
          <ac:spMkLst>
            <pc:docMk/>
            <pc:sldMk cId="2947300165" sldId="256"/>
            <ac:spMk id="6" creationId="{15EB5284-76D6-EFF2-E00F-BE02ED8B0C4C}"/>
          </ac:spMkLst>
        </pc:spChg>
        <pc:spChg chg="mod">
          <ac:chgData name="Marco Sap" userId="5dbf80b2-2881-4953-90dd-5f7af4339576" providerId="ADAL" clId="{F9AF7FA6-85CD-414B-9B66-6776780FDCFF}" dt="2025-09-17T07:51:42.120" v="14" actId="20577"/>
          <ac:spMkLst>
            <pc:docMk/>
            <pc:sldMk cId="2947300165" sldId="256"/>
            <ac:spMk id="7" creationId="{112211BB-0445-6CEC-E54B-D532CD1112B0}"/>
          </ac:spMkLst>
        </pc:spChg>
        <pc:spChg chg="mod">
          <ac:chgData name="Marco Sap" userId="5dbf80b2-2881-4953-90dd-5f7af4339576" providerId="ADAL" clId="{F9AF7FA6-85CD-414B-9B66-6776780FDCFF}" dt="2025-09-17T07:51:51.250" v="17" actId="1076"/>
          <ac:spMkLst>
            <pc:docMk/>
            <pc:sldMk cId="2947300165" sldId="256"/>
            <ac:spMk id="8" creationId="{17678335-31FE-B991-07D0-DC4F45DCE82D}"/>
          </ac:spMkLst>
        </pc:spChg>
        <pc:spChg chg="mod">
          <ac:chgData name="Marco Sap" userId="5dbf80b2-2881-4953-90dd-5f7af4339576" providerId="ADAL" clId="{F9AF7FA6-85CD-414B-9B66-6776780FDCFF}" dt="2025-09-17T08:05:30.711" v="158" actId="20577"/>
          <ac:spMkLst>
            <pc:docMk/>
            <pc:sldMk cId="2947300165" sldId="256"/>
            <ac:spMk id="9" creationId="{EC23D192-2A38-B7F3-0FEB-EC7E1CFC3CA1}"/>
          </ac:spMkLst>
        </pc:spChg>
        <pc:spChg chg="add mod">
          <ac:chgData name="Marco Sap" userId="5dbf80b2-2881-4953-90dd-5f7af4339576" providerId="ADAL" clId="{F9AF7FA6-85CD-414B-9B66-6776780FDCFF}" dt="2025-09-17T08:06:00.507" v="164" actId="20577"/>
          <ac:spMkLst>
            <pc:docMk/>
            <pc:sldMk cId="2947300165" sldId="256"/>
            <ac:spMk id="10" creationId="{2B873182-8986-2F05-44CE-B477656866F5}"/>
          </ac:spMkLst>
        </pc:spChg>
        <pc:spChg chg="add mod">
          <ac:chgData name="Marco Sap" userId="5dbf80b2-2881-4953-90dd-5f7af4339576" providerId="ADAL" clId="{F9AF7FA6-85CD-414B-9B66-6776780FDCFF}" dt="2025-09-17T08:05:54.129" v="160" actId="20577"/>
          <ac:spMkLst>
            <pc:docMk/>
            <pc:sldMk cId="2947300165" sldId="256"/>
            <ac:spMk id="11" creationId="{E427FC78-0500-8B4B-6FA8-BE92AE6D3AF7}"/>
          </ac:spMkLst>
        </pc:spChg>
        <pc:spChg chg="add del mod">
          <ac:chgData name="Marco Sap" userId="5dbf80b2-2881-4953-90dd-5f7af4339576" providerId="ADAL" clId="{F9AF7FA6-85CD-414B-9B66-6776780FDCFF}" dt="2025-09-17T08:03:37.192" v="133" actId="478"/>
          <ac:spMkLst>
            <pc:docMk/>
            <pc:sldMk cId="2947300165" sldId="256"/>
            <ac:spMk id="12" creationId="{B043F01D-3A73-BFB8-9065-BF2AF432D69B}"/>
          </ac:spMkLst>
        </pc:spChg>
        <pc:cxnChg chg="add">
          <ac:chgData name="Marco Sap" userId="5dbf80b2-2881-4953-90dd-5f7af4339576" providerId="ADAL" clId="{F9AF7FA6-85CD-414B-9B66-6776780FDCFF}" dt="2025-09-17T08:03:49.906" v="134" actId="11529"/>
          <ac:cxnSpMkLst>
            <pc:docMk/>
            <pc:sldMk cId="2947300165" sldId="256"/>
            <ac:cxnSpMk id="14" creationId="{2A72403F-1A82-B085-129F-F14415B38569}"/>
          </ac:cxnSpMkLst>
        </pc:cxnChg>
        <pc:cxnChg chg="add mod">
          <ac:chgData name="Marco Sap" userId="5dbf80b2-2881-4953-90dd-5f7af4339576" providerId="ADAL" clId="{F9AF7FA6-85CD-414B-9B66-6776780FDCFF}" dt="2025-09-17T08:05:01.213" v="144" actId="14100"/>
          <ac:cxnSpMkLst>
            <pc:docMk/>
            <pc:sldMk cId="2947300165" sldId="256"/>
            <ac:cxnSpMk id="16" creationId="{85C6F8AD-9D5B-2F3A-5A12-2990D6FD584A}"/>
          </ac:cxnSpMkLst>
        </pc:cxnChg>
        <pc:cxnChg chg="add mod">
          <ac:chgData name="Marco Sap" userId="5dbf80b2-2881-4953-90dd-5f7af4339576" providerId="ADAL" clId="{F9AF7FA6-85CD-414B-9B66-6776780FDCFF}" dt="2025-09-17T08:04:57.789" v="143" actId="14100"/>
          <ac:cxnSpMkLst>
            <pc:docMk/>
            <pc:sldMk cId="2947300165" sldId="256"/>
            <ac:cxnSpMk id="18" creationId="{0BE0E6D0-2870-F675-B4DB-983348259B0D}"/>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7DE33C-3BF0-42A5-B46B-7FB32E425FBE}" type="datetimeFigureOut">
              <a:rPr lang="nl-NL" smtClean="0"/>
              <a:t>6-10-2025</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3E8B76-A520-4235-B18D-90B1DD35C448}" type="slidenum">
              <a:rPr lang="nl-NL" smtClean="0"/>
              <a:t>‹#›</a:t>
            </a:fld>
            <a:endParaRPr lang="nl-NL"/>
          </a:p>
        </p:txBody>
      </p:sp>
    </p:spTree>
    <p:extLst>
      <p:ext uri="{BB962C8B-B14F-4D97-AF65-F5344CB8AC3E}">
        <p14:creationId xmlns:p14="http://schemas.microsoft.com/office/powerpoint/2010/main" val="2247797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EB3E8B76-A520-4235-B18D-90B1DD35C448}" type="slidenum">
              <a:rPr lang="nl-NL" smtClean="0"/>
              <a:t>1</a:t>
            </a:fld>
            <a:endParaRPr lang="nl-NL"/>
          </a:p>
        </p:txBody>
      </p:sp>
    </p:spTree>
    <p:extLst>
      <p:ext uri="{BB962C8B-B14F-4D97-AF65-F5344CB8AC3E}">
        <p14:creationId xmlns:p14="http://schemas.microsoft.com/office/powerpoint/2010/main" val="351918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4E18C-201F-210A-2EDA-E0E5DA6F50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8F1F4D34-AC07-C8FA-67C8-CB72356313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179A02F7-64B2-9F64-2E37-7D10011509DC}"/>
              </a:ext>
            </a:extLst>
          </p:cNvPr>
          <p:cNvSpPr>
            <a:spLocks noGrp="1"/>
          </p:cNvSpPr>
          <p:nvPr>
            <p:ph type="dt" sz="half" idx="10"/>
          </p:nvPr>
        </p:nvSpPr>
        <p:spPr/>
        <p:txBody>
          <a:bodyPr/>
          <a:lstStyle/>
          <a:p>
            <a:fld id="{5A3B8A23-6AAB-48A0-AC6E-30643D75EC57}" type="datetimeFigureOut">
              <a:rPr lang="nl-NL" smtClean="0"/>
              <a:t>6-10-2025</a:t>
            </a:fld>
            <a:endParaRPr lang="nl-NL"/>
          </a:p>
        </p:txBody>
      </p:sp>
      <p:sp>
        <p:nvSpPr>
          <p:cNvPr id="5" name="Footer Placeholder 4">
            <a:extLst>
              <a:ext uri="{FF2B5EF4-FFF2-40B4-BE49-F238E27FC236}">
                <a16:creationId xmlns:a16="http://schemas.microsoft.com/office/drawing/2014/main" id="{C1548DDF-1F95-01DC-03B9-495DA5869FE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87CE587-9CC8-2642-3E85-F31DA800AAE5}"/>
              </a:ext>
            </a:extLst>
          </p:cNvPr>
          <p:cNvSpPr>
            <a:spLocks noGrp="1"/>
          </p:cNvSpPr>
          <p:nvPr>
            <p:ph type="sldNum" sz="quarter" idx="12"/>
          </p:nvPr>
        </p:nvSpPr>
        <p:spPr/>
        <p:txBody>
          <a:bodyPr/>
          <a:lstStyle/>
          <a:p>
            <a:fld id="{B332DA79-FE76-4A84-AC87-04878AF57F97}" type="slidenum">
              <a:rPr lang="nl-NL" smtClean="0"/>
              <a:t>‹#›</a:t>
            </a:fld>
            <a:endParaRPr lang="nl-NL"/>
          </a:p>
        </p:txBody>
      </p:sp>
    </p:spTree>
    <p:extLst>
      <p:ext uri="{BB962C8B-B14F-4D97-AF65-F5344CB8AC3E}">
        <p14:creationId xmlns:p14="http://schemas.microsoft.com/office/powerpoint/2010/main" val="3571303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82E29-368F-E3B2-05CE-69FF91A151AB}"/>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337B6599-14BB-20AD-D3D5-FC591B611D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FD47F30-F62F-3BB3-093D-B8D6911E06A1}"/>
              </a:ext>
            </a:extLst>
          </p:cNvPr>
          <p:cNvSpPr>
            <a:spLocks noGrp="1"/>
          </p:cNvSpPr>
          <p:nvPr>
            <p:ph type="dt" sz="half" idx="10"/>
          </p:nvPr>
        </p:nvSpPr>
        <p:spPr/>
        <p:txBody>
          <a:bodyPr/>
          <a:lstStyle/>
          <a:p>
            <a:fld id="{5A3B8A23-6AAB-48A0-AC6E-30643D75EC57}" type="datetimeFigureOut">
              <a:rPr lang="nl-NL" smtClean="0"/>
              <a:t>6-10-2025</a:t>
            </a:fld>
            <a:endParaRPr lang="nl-NL"/>
          </a:p>
        </p:txBody>
      </p:sp>
      <p:sp>
        <p:nvSpPr>
          <p:cNvPr id="5" name="Footer Placeholder 4">
            <a:extLst>
              <a:ext uri="{FF2B5EF4-FFF2-40B4-BE49-F238E27FC236}">
                <a16:creationId xmlns:a16="http://schemas.microsoft.com/office/drawing/2014/main" id="{4CF69E1D-F75A-2CDB-EB15-172AD80D0D0F}"/>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7DF2F3D-C3E1-C7AD-BFAD-A974A3772734}"/>
              </a:ext>
            </a:extLst>
          </p:cNvPr>
          <p:cNvSpPr>
            <a:spLocks noGrp="1"/>
          </p:cNvSpPr>
          <p:nvPr>
            <p:ph type="sldNum" sz="quarter" idx="12"/>
          </p:nvPr>
        </p:nvSpPr>
        <p:spPr/>
        <p:txBody>
          <a:bodyPr/>
          <a:lstStyle/>
          <a:p>
            <a:fld id="{B332DA79-FE76-4A84-AC87-04878AF57F97}" type="slidenum">
              <a:rPr lang="nl-NL" smtClean="0"/>
              <a:t>‹#›</a:t>
            </a:fld>
            <a:endParaRPr lang="nl-NL"/>
          </a:p>
        </p:txBody>
      </p:sp>
    </p:spTree>
    <p:extLst>
      <p:ext uri="{BB962C8B-B14F-4D97-AF65-F5344CB8AC3E}">
        <p14:creationId xmlns:p14="http://schemas.microsoft.com/office/powerpoint/2010/main" val="3968107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F609FB-1CFD-2278-D49F-D7CF57F4D7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8A368DA9-4CB8-10C1-7EB6-C486C64666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F4F25105-B55A-39E1-2F09-B270DA5BD4C9}"/>
              </a:ext>
            </a:extLst>
          </p:cNvPr>
          <p:cNvSpPr>
            <a:spLocks noGrp="1"/>
          </p:cNvSpPr>
          <p:nvPr>
            <p:ph type="dt" sz="half" idx="10"/>
          </p:nvPr>
        </p:nvSpPr>
        <p:spPr/>
        <p:txBody>
          <a:bodyPr/>
          <a:lstStyle/>
          <a:p>
            <a:fld id="{5A3B8A23-6AAB-48A0-AC6E-30643D75EC57}" type="datetimeFigureOut">
              <a:rPr lang="nl-NL" smtClean="0"/>
              <a:t>6-10-2025</a:t>
            </a:fld>
            <a:endParaRPr lang="nl-NL"/>
          </a:p>
        </p:txBody>
      </p:sp>
      <p:sp>
        <p:nvSpPr>
          <p:cNvPr id="5" name="Footer Placeholder 4">
            <a:extLst>
              <a:ext uri="{FF2B5EF4-FFF2-40B4-BE49-F238E27FC236}">
                <a16:creationId xmlns:a16="http://schemas.microsoft.com/office/drawing/2014/main" id="{B72B5442-F167-9E2B-0F64-5DAF3DFFC60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400EF7E-A562-97B4-0F25-1D3781E343DA}"/>
              </a:ext>
            </a:extLst>
          </p:cNvPr>
          <p:cNvSpPr>
            <a:spLocks noGrp="1"/>
          </p:cNvSpPr>
          <p:nvPr>
            <p:ph type="sldNum" sz="quarter" idx="12"/>
          </p:nvPr>
        </p:nvSpPr>
        <p:spPr/>
        <p:txBody>
          <a:bodyPr/>
          <a:lstStyle/>
          <a:p>
            <a:fld id="{B332DA79-FE76-4A84-AC87-04878AF57F97}" type="slidenum">
              <a:rPr lang="nl-NL" smtClean="0"/>
              <a:t>‹#›</a:t>
            </a:fld>
            <a:endParaRPr lang="nl-NL"/>
          </a:p>
        </p:txBody>
      </p:sp>
    </p:spTree>
    <p:extLst>
      <p:ext uri="{BB962C8B-B14F-4D97-AF65-F5344CB8AC3E}">
        <p14:creationId xmlns:p14="http://schemas.microsoft.com/office/powerpoint/2010/main" val="3320549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2DBC2-F6F9-D5E9-6FEE-AAAFE4362921}"/>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026D26E2-0C89-D31C-2ECF-C223935255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630BEC0-7031-5A83-33D6-F89F0EE0628D}"/>
              </a:ext>
            </a:extLst>
          </p:cNvPr>
          <p:cNvSpPr>
            <a:spLocks noGrp="1"/>
          </p:cNvSpPr>
          <p:nvPr>
            <p:ph type="dt" sz="half" idx="10"/>
          </p:nvPr>
        </p:nvSpPr>
        <p:spPr/>
        <p:txBody>
          <a:bodyPr/>
          <a:lstStyle/>
          <a:p>
            <a:fld id="{5A3B8A23-6AAB-48A0-AC6E-30643D75EC57}" type="datetimeFigureOut">
              <a:rPr lang="nl-NL" smtClean="0"/>
              <a:t>6-10-2025</a:t>
            </a:fld>
            <a:endParaRPr lang="nl-NL"/>
          </a:p>
        </p:txBody>
      </p:sp>
      <p:sp>
        <p:nvSpPr>
          <p:cNvPr id="5" name="Footer Placeholder 4">
            <a:extLst>
              <a:ext uri="{FF2B5EF4-FFF2-40B4-BE49-F238E27FC236}">
                <a16:creationId xmlns:a16="http://schemas.microsoft.com/office/drawing/2014/main" id="{B57DFABD-5F56-7846-ECBC-E17DD35E225D}"/>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DF1AA61-1AE1-4238-F204-524893FC3367}"/>
              </a:ext>
            </a:extLst>
          </p:cNvPr>
          <p:cNvSpPr>
            <a:spLocks noGrp="1"/>
          </p:cNvSpPr>
          <p:nvPr>
            <p:ph type="sldNum" sz="quarter" idx="12"/>
          </p:nvPr>
        </p:nvSpPr>
        <p:spPr/>
        <p:txBody>
          <a:bodyPr/>
          <a:lstStyle/>
          <a:p>
            <a:fld id="{B332DA79-FE76-4A84-AC87-04878AF57F97}" type="slidenum">
              <a:rPr lang="nl-NL" smtClean="0"/>
              <a:t>‹#›</a:t>
            </a:fld>
            <a:endParaRPr lang="nl-NL"/>
          </a:p>
        </p:txBody>
      </p:sp>
    </p:spTree>
    <p:extLst>
      <p:ext uri="{BB962C8B-B14F-4D97-AF65-F5344CB8AC3E}">
        <p14:creationId xmlns:p14="http://schemas.microsoft.com/office/powerpoint/2010/main" val="4126220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2CE09-C4AA-D13F-9E87-B030466179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BD20F5D2-1B0B-40EC-C8AE-6285801FD13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4AC758-CAC8-C45C-AA28-C0570D75D12E}"/>
              </a:ext>
            </a:extLst>
          </p:cNvPr>
          <p:cNvSpPr>
            <a:spLocks noGrp="1"/>
          </p:cNvSpPr>
          <p:nvPr>
            <p:ph type="dt" sz="half" idx="10"/>
          </p:nvPr>
        </p:nvSpPr>
        <p:spPr/>
        <p:txBody>
          <a:bodyPr/>
          <a:lstStyle/>
          <a:p>
            <a:fld id="{5A3B8A23-6AAB-48A0-AC6E-30643D75EC57}" type="datetimeFigureOut">
              <a:rPr lang="nl-NL" smtClean="0"/>
              <a:t>6-10-2025</a:t>
            </a:fld>
            <a:endParaRPr lang="nl-NL"/>
          </a:p>
        </p:txBody>
      </p:sp>
      <p:sp>
        <p:nvSpPr>
          <p:cNvPr id="5" name="Footer Placeholder 4">
            <a:extLst>
              <a:ext uri="{FF2B5EF4-FFF2-40B4-BE49-F238E27FC236}">
                <a16:creationId xmlns:a16="http://schemas.microsoft.com/office/drawing/2014/main" id="{ACB7E7E9-B3D7-17E3-D517-6A9D785327EB}"/>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0C32B03-D39A-0B1F-89A3-A5620F590B30}"/>
              </a:ext>
            </a:extLst>
          </p:cNvPr>
          <p:cNvSpPr>
            <a:spLocks noGrp="1"/>
          </p:cNvSpPr>
          <p:nvPr>
            <p:ph type="sldNum" sz="quarter" idx="12"/>
          </p:nvPr>
        </p:nvSpPr>
        <p:spPr/>
        <p:txBody>
          <a:bodyPr/>
          <a:lstStyle/>
          <a:p>
            <a:fld id="{B332DA79-FE76-4A84-AC87-04878AF57F97}" type="slidenum">
              <a:rPr lang="nl-NL" smtClean="0"/>
              <a:t>‹#›</a:t>
            </a:fld>
            <a:endParaRPr lang="nl-NL"/>
          </a:p>
        </p:txBody>
      </p:sp>
    </p:spTree>
    <p:extLst>
      <p:ext uri="{BB962C8B-B14F-4D97-AF65-F5344CB8AC3E}">
        <p14:creationId xmlns:p14="http://schemas.microsoft.com/office/powerpoint/2010/main" val="2253162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CB83-2C1C-9E68-9B5F-DDD6657D93A9}"/>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2E5682A3-6ED4-0D44-F5C2-4C3C982826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023148EC-616B-7690-1B9D-52EB1C18A4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389B3EC3-33B0-79D1-7A84-FF0898BD2E8D}"/>
              </a:ext>
            </a:extLst>
          </p:cNvPr>
          <p:cNvSpPr>
            <a:spLocks noGrp="1"/>
          </p:cNvSpPr>
          <p:nvPr>
            <p:ph type="dt" sz="half" idx="10"/>
          </p:nvPr>
        </p:nvSpPr>
        <p:spPr/>
        <p:txBody>
          <a:bodyPr/>
          <a:lstStyle/>
          <a:p>
            <a:fld id="{5A3B8A23-6AAB-48A0-AC6E-30643D75EC57}" type="datetimeFigureOut">
              <a:rPr lang="nl-NL" smtClean="0"/>
              <a:t>6-10-2025</a:t>
            </a:fld>
            <a:endParaRPr lang="nl-NL"/>
          </a:p>
        </p:txBody>
      </p:sp>
      <p:sp>
        <p:nvSpPr>
          <p:cNvPr id="6" name="Footer Placeholder 5">
            <a:extLst>
              <a:ext uri="{FF2B5EF4-FFF2-40B4-BE49-F238E27FC236}">
                <a16:creationId xmlns:a16="http://schemas.microsoft.com/office/drawing/2014/main" id="{071F132A-D415-3127-A838-CCECF1B2FD54}"/>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A42A7EB1-6CB7-BA65-A4F9-E20D651968C1}"/>
              </a:ext>
            </a:extLst>
          </p:cNvPr>
          <p:cNvSpPr>
            <a:spLocks noGrp="1"/>
          </p:cNvSpPr>
          <p:nvPr>
            <p:ph type="sldNum" sz="quarter" idx="12"/>
          </p:nvPr>
        </p:nvSpPr>
        <p:spPr/>
        <p:txBody>
          <a:bodyPr/>
          <a:lstStyle/>
          <a:p>
            <a:fld id="{B332DA79-FE76-4A84-AC87-04878AF57F97}" type="slidenum">
              <a:rPr lang="nl-NL" smtClean="0"/>
              <a:t>‹#›</a:t>
            </a:fld>
            <a:endParaRPr lang="nl-NL"/>
          </a:p>
        </p:txBody>
      </p:sp>
    </p:spTree>
    <p:extLst>
      <p:ext uri="{BB962C8B-B14F-4D97-AF65-F5344CB8AC3E}">
        <p14:creationId xmlns:p14="http://schemas.microsoft.com/office/powerpoint/2010/main" val="414018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E54A0-D90C-2E02-BF96-82FD11FC7352}"/>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390D7F3C-AA13-3D7B-FE6A-0FEF052B99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01D253-B4C5-A251-1BA2-D767D91147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4BC1360-1F27-881F-6BEF-37374C6812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233861-9044-6126-3423-558E7478C8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ABFCB8C7-A6F6-BD69-7BE6-054BC49A4538}"/>
              </a:ext>
            </a:extLst>
          </p:cNvPr>
          <p:cNvSpPr>
            <a:spLocks noGrp="1"/>
          </p:cNvSpPr>
          <p:nvPr>
            <p:ph type="dt" sz="half" idx="10"/>
          </p:nvPr>
        </p:nvSpPr>
        <p:spPr/>
        <p:txBody>
          <a:bodyPr/>
          <a:lstStyle/>
          <a:p>
            <a:fld id="{5A3B8A23-6AAB-48A0-AC6E-30643D75EC57}" type="datetimeFigureOut">
              <a:rPr lang="nl-NL" smtClean="0"/>
              <a:t>6-10-2025</a:t>
            </a:fld>
            <a:endParaRPr lang="nl-NL"/>
          </a:p>
        </p:txBody>
      </p:sp>
      <p:sp>
        <p:nvSpPr>
          <p:cNvPr id="8" name="Footer Placeholder 7">
            <a:extLst>
              <a:ext uri="{FF2B5EF4-FFF2-40B4-BE49-F238E27FC236}">
                <a16:creationId xmlns:a16="http://schemas.microsoft.com/office/drawing/2014/main" id="{4C9F45DA-2DBC-53A9-D113-DAAED588CDDC}"/>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82A9CBBD-2508-83FB-5D02-2ADB8C914797}"/>
              </a:ext>
            </a:extLst>
          </p:cNvPr>
          <p:cNvSpPr>
            <a:spLocks noGrp="1"/>
          </p:cNvSpPr>
          <p:nvPr>
            <p:ph type="sldNum" sz="quarter" idx="12"/>
          </p:nvPr>
        </p:nvSpPr>
        <p:spPr/>
        <p:txBody>
          <a:bodyPr/>
          <a:lstStyle/>
          <a:p>
            <a:fld id="{B332DA79-FE76-4A84-AC87-04878AF57F97}" type="slidenum">
              <a:rPr lang="nl-NL" smtClean="0"/>
              <a:t>‹#›</a:t>
            </a:fld>
            <a:endParaRPr lang="nl-NL"/>
          </a:p>
        </p:txBody>
      </p:sp>
    </p:spTree>
    <p:extLst>
      <p:ext uri="{BB962C8B-B14F-4D97-AF65-F5344CB8AC3E}">
        <p14:creationId xmlns:p14="http://schemas.microsoft.com/office/powerpoint/2010/main" val="1785719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B80DC-384E-263B-4B03-B636035A3A5F}"/>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793AC7A8-FA96-0E2D-538F-E4AD9C60B2E3}"/>
              </a:ext>
            </a:extLst>
          </p:cNvPr>
          <p:cNvSpPr>
            <a:spLocks noGrp="1"/>
          </p:cNvSpPr>
          <p:nvPr>
            <p:ph type="dt" sz="half" idx="10"/>
          </p:nvPr>
        </p:nvSpPr>
        <p:spPr/>
        <p:txBody>
          <a:bodyPr/>
          <a:lstStyle/>
          <a:p>
            <a:fld id="{5A3B8A23-6AAB-48A0-AC6E-30643D75EC57}" type="datetimeFigureOut">
              <a:rPr lang="nl-NL" smtClean="0"/>
              <a:t>6-10-2025</a:t>
            </a:fld>
            <a:endParaRPr lang="nl-NL"/>
          </a:p>
        </p:txBody>
      </p:sp>
      <p:sp>
        <p:nvSpPr>
          <p:cNvPr id="4" name="Footer Placeholder 3">
            <a:extLst>
              <a:ext uri="{FF2B5EF4-FFF2-40B4-BE49-F238E27FC236}">
                <a16:creationId xmlns:a16="http://schemas.microsoft.com/office/drawing/2014/main" id="{13379533-E382-BF72-3F63-7389BB3FE28B}"/>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F618A6F5-26AE-DF7F-4EB5-EFC115252B07}"/>
              </a:ext>
            </a:extLst>
          </p:cNvPr>
          <p:cNvSpPr>
            <a:spLocks noGrp="1"/>
          </p:cNvSpPr>
          <p:nvPr>
            <p:ph type="sldNum" sz="quarter" idx="12"/>
          </p:nvPr>
        </p:nvSpPr>
        <p:spPr/>
        <p:txBody>
          <a:bodyPr/>
          <a:lstStyle/>
          <a:p>
            <a:fld id="{B332DA79-FE76-4A84-AC87-04878AF57F97}" type="slidenum">
              <a:rPr lang="nl-NL" smtClean="0"/>
              <a:t>‹#›</a:t>
            </a:fld>
            <a:endParaRPr lang="nl-NL"/>
          </a:p>
        </p:txBody>
      </p:sp>
    </p:spTree>
    <p:extLst>
      <p:ext uri="{BB962C8B-B14F-4D97-AF65-F5344CB8AC3E}">
        <p14:creationId xmlns:p14="http://schemas.microsoft.com/office/powerpoint/2010/main" val="865153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70847B-409D-98FD-102F-6063D54E997E}"/>
              </a:ext>
            </a:extLst>
          </p:cNvPr>
          <p:cNvSpPr>
            <a:spLocks noGrp="1"/>
          </p:cNvSpPr>
          <p:nvPr>
            <p:ph type="dt" sz="half" idx="10"/>
          </p:nvPr>
        </p:nvSpPr>
        <p:spPr/>
        <p:txBody>
          <a:bodyPr/>
          <a:lstStyle/>
          <a:p>
            <a:fld id="{5A3B8A23-6AAB-48A0-AC6E-30643D75EC57}" type="datetimeFigureOut">
              <a:rPr lang="nl-NL" smtClean="0"/>
              <a:t>6-10-2025</a:t>
            </a:fld>
            <a:endParaRPr lang="nl-NL"/>
          </a:p>
        </p:txBody>
      </p:sp>
      <p:sp>
        <p:nvSpPr>
          <p:cNvPr id="3" name="Footer Placeholder 2">
            <a:extLst>
              <a:ext uri="{FF2B5EF4-FFF2-40B4-BE49-F238E27FC236}">
                <a16:creationId xmlns:a16="http://schemas.microsoft.com/office/drawing/2014/main" id="{72AC7FF1-6443-534E-4492-BD7CA233BF08}"/>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79FB0068-9AF7-AB0C-4C94-7A96DE4F0A92}"/>
              </a:ext>
            </a:extLst>
          </p:cNvPr>
          <p:cNvSpPr>
            <a:spLocks noGrp="1"/>
          </p:cNvSpPr>
          <p:nvPr>
            <p:ph type="sldNum" sz="quarter" idx="12"/>
          </p:nvPr>
        </p:nvSpPr>
        <p:spPr/>
        <p:txBody>
          <a:bodyPr/>
          <a:lstStyle/>
          <a:p>
            <a:fld id="{B332DA79-FE76-4A84-AC87-04878AF57F97}" type="slidenum">
              <a:rPr lang="nl-NL" smtClean="0"/>
              <a:t>‹#›</a:t>
            </a:fld>
            <a:endParaRPr lang="nl-NL"/>
          </a:p>
        </p:txBody>
      </p:sp>
    </p:spTree>
    <p:extLst>
      <p:ext uri="{BB962C8B-B14F-4D97-AF65-F5344CB8AC3E}">
        <p14:creationId xmlns:p14="http://schemas.microsoft.com/office/powerpoint/2010/main" val="32617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BE203-753E-C67B-1090-52C42216BA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08E73A79-6CED-F45D-71E2-91F134A28F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D46CAB6E-9213-DB5C-D67E-87EE30698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F66229-EFF7-E4A7-D2CA-4527466CB726}"/>
              </a:ext>
            </a:extLst>
          </p:cNvPr>
          <p:cNvSpPr>
            <a:spLocks noGrp="1"/>
          </p:cNvSpPr>
          <p:nvPr>
            <p:ph type="dt" sz="half" idx="10"/>
          </p:nvPr>
        </p:nvSpPr>
        <p:spPr/>
        <p:txBody>
          <a:bodyPr/>
          <a:lstStyle/>
          <a:p>
            <a:fld id="{5A3B8A23-6AAB-48A0-AC6E-30643D75EC57}" type="datetimeFigureOut">
              <a:rPr lang="nl-NL" smtClean="0"/>
              <a:t>6-10-2025</a:t>
            </a:fld>
            <a:endParaRPr lang="nl-NL"/>
          </a:p>
        </p:txBody>
      </p:sp>
      <p:sp>
        <p:nvSpPr>
          <p:cNvPr id="6" name="Footer Placeholder 5">
            <a:extLst>
              <a:ext uri="{FF2B5EF4-FFF2-40B4-BE49-F238E27FC236}">
                <a16:creationId xmlns:a16="http://schemas.microsoft.com/office/drawing/2014/main" id="{DDB8EED0-9DCA-6620-BA7E-0A98958FADD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EBB274B8-1A86-2BF7-9B77-1B414F5C4D80}"/>
              </a:ext>
            </a:extLst>
          </p:cNvPr>
          <p:cNvSpPr>
            <a:spLocks noGrp="1"/>
          </p:cNvSpPr>
          <p:nvPr>
            <p:ph type="sldNum" sz="quarter" idx="12"/>
          </p:nvPr>
        </p:nvSpPr>
        <p:spPr/>
        <p:txBody>
          <a:bodyPr/>
          <a:lstStyle/>
          <a:p>
            <a:fld id="{B332DA79-FE76-4A84-AC87-04878AF57F97}" type="slidenum">
              <a:rPr lang="nl-NL" smtClean="0"/>
              <a:t>‹#›</a:t>
            </a:fld>
            <a:endParaRPr lang="nl-NL"/>
          </a:p>
        </p:txBody>
      </p:sp>
    </p:spTree>
    <p:extLst>
      <p:ext uri="{BB962C8B-B14F-4D97-AF65-F5344CB8AC3E}">
        <p14:creationId xmlns:p14="http://schemas.microsoft.com/office/powerpoint/2010/main" val="811329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015A6-CE55-9479-7F28-E7B7182B93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1E974D52-C10B-5E6C-704B-3EAD887EC7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F83DE100-A53E-AD1C-505E-F2B189645A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3DD7D4-E493-48E9-B9E7-8B6B718D68FB}"/>
              </a:ext>
            </a:extLst>
          </p:cNvPr>
          <p:cNvSpPr>
            <a:spLocks noGrp="1"/>
          </p:cNvSpPr>
          <p:nvPr>
            <p:ph type="dt" sz="half" idx="10"/>
          </p:nvPr>
        </p:nvSpPr>
        <p:spPr/>
        <p:txBody>
          <a:bodyPr/>
          <a:lstStyle/>
          <a:p>
            <a:fld id="{5A3B8A23-6AAB-48A0-AC6E-30643D75EC57}" type="datetimeFigureOut">
              <a:rPr lang="nl-NL" smtClean="0"/>
              <a:t>6-10-2025</a:t>
            </a:fld>
            <a:endParaRPr lang="nl-NL"/>
          </a:p>
        </p:txBody>
      </p:sp>
      <p:sp>
        <p:nvSpPr>
          <p:cNvPr id="6" name="Footer Placeholder 5">
            <a:extLst>
              <a:ext uri="{FF2B5EF4-FFF2-40B4-BE49-F238E27FC236}">
                <a16:creationId xmlns:a16="http://schemas.microsoft.com/office/drawing/2014/main" id="{FAE25A54-AEC9-CED1-8457-443C3423D650}"/>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7F79B8E3-3674-4FE4-DC44-B36AA0E90C02}"/>
              </a:ext>
            </a:extLst>
          </p:cNvPr>
          <p:cNvSpPr>
            <a:spLocks noGrp="1"/>
          </p:cNvSpPr>
          <p:nvPr>
            <p:ph type="sldNum" sz="quarter" idx="12"/>
          </p:nvPr>
        </p:nvSpPr>
        <p:spPr/>
        <p:txBody>
          <a:bodyPr/>
          <a:lstStyle/>
          <a:p>
            <a:fld id="{B332DA79-FE76-4A84-AC87-04878AF57F97}" type="slidenum">
              <a:rPr lang="nl-NL" smtClean="0"/>
              <a:t>‹#›</a:t>
            </a:fld>
            <a:endParaRPr lang="nl-NL"/>
          </a:p>
        </p:txBody>
      </p:sp>
    </p:spTree>
    <p:extLst>
      <p:ext uri="{BB962C8B-B14F-4D97-AF65-F5344CB8AC3E}">
        <p14:creationId xmlns:p14="http://schemas.microsoft.com/office/powerpoint/2010/main" val="352838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E7CF8C-9467-7F80-EBF5-92E335B502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6F61594B-130F-B3E7-8655-745788E65D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57EEC1F-D868-A676-7D56-44FB12E14F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A3B8A23-6AAB-48A0-AC6E-30643D75EC57}" type="datetimeFigureOut">
              <a:rPr lang="nl-NL" smtClean="0"/>
              <a:t>6-10-2025</a:t>
            </a:fld>
            <a:endParaRPr lang="nl-NL"/>
          </a:p>
        </p:txBody>
      </p:sp>
      <p:sp>
        <p:nvSpPr>
          <p:cNvPr id="5" name="Footer Placeholder 4">
            <a:extLst>
              <a:ext uri="{FF2B5EF4-FFF2-40B4-BE49-F238E27FC236}">
                <a16:creationId xmlns:a16="http://schemas.microsoft.com/office/drawing/2014/main" id="{ED548898-F8A3-C19E-6C3E-0A502A308C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l-NL"/>
          </a:p>
        </p:txBody>
      </p:sp>
      <p:sp>
        <p:nvSpPr>
          <p:cNvPr id="6" name="Slide Number Placeholder 5">
            <a:extLst>
              <a:ext uri="{FF2B5EF4-FFF2-40B4-BE49-F238E27FC236}">
                <a16:creationId xmlns:a16="http://schemas.microsoft.com/office/drawing/2014/main" id="{75C232BA-B98D-AA7E-2B9A-209FEC2388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32DA79-FE76-4A84-AC87-04878AF57F97}" type="slidenum">
              <a:rPr lang="nl-NL" smtClean="0"/>
              <a:t>‹#›</a:t>
            </a:fld>
            <a:endParaRPr lang="nl-NL"/>
          </a:p>
        </p:txBody>
      </p:sp>
    </p:spTree>
    <p:extLst>
      <p:ext uri="{BB962C8B-B14F-4D97-AF65-F5344CB8AC3E}">
        <p14:creationId xmlns:p14="http://schemas.microsoft.com/office/powerpoint/2010/main" val="566707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C59BE5-E5AD-97DB-1976-4F2014D75CE5}"/>
              </a:ext>
            </a:extLst>
          </p:cNvPr>
          <p:cNvSpPr txBox="1"/>
          <p:nvPr/>
        </p:nvSpPr>
        <p:spPr>
          <a:xfrm>
            <a:off x="375685" y="1275907"/>
            <a:ext cx="2062716" cy="1815882"/>
          </a:xfrm>
          <a:prstGeom prst="rect">
            <a:avLst/>
          </a:prstGeom>
          <a:solidFill>
            <a:schemeClr val="accent3"/>
          </a:solidFill>
          <a:ln w="28575">
            <a:solidFill>
              <a:schemeClr val="tx1"/>
            </a:solidFill>
          </a:ln>
        </p:spPr>
        <p:txBody>
          <a:bodyPr wrap="square" rtlCol="0">
            <a:spAutoFit/>
          </a:bodyPr>
          <a:lstStyle/>
          <a:p>
            <a:pPr algn="ctr"/>
            <a:r>
              <a:rPr lang="en-US" dirty="0">
                <a:solidFill>
                  <a:schemeClr val="bg1"/>
                </a:solidFill>
              </a:rPr>
              <a:t>Base 1</a:t>
            </a:r>
          </a:p>
          <a:p>
            <a:pPr algn="ctr"/>
            <a:r>
              <a:rPr lang="en-US" dirty="0">
                <a:solidFill>
                  <a:schemeClr val="bg1"/>
                </a:solidFill>
              </a:rPr>
              <a:t>(B1)</a:t>
            </a:r>
          </a:p>
          <a:p>
            <a:pPr algn="ctr"/>
            <a:r>
              <a:rPr lang="en-US" dirty="0">
                <a:solidFill>
                  <a:schemeClr val="bg1"/>
                </a:solidFill>
              </a:rPr>
              <a:t>Recommended Block Drivers</a:t>
            </a:r>
          </a:p>
          <a:p>
            <a:pPr algn="ctr"/>
            <a:endParaRPr lang="en-US" dirty="0">
              <a:solidFill>
                <a:schemeClr val="bg1"/>
              </a:solidFill>
            </a:endParaRPr>
          </a:p>
          <a:p>
            <a:pPr algn="ctr"/>
            <a:r>
              <a:rPr lang="en-US" sz="1100" dirty="0">
                <a:solidFill>
                  <a:schemeClr val="bg1"/>
                </a:solidFill>
              </a:rPr>
              <a:t>(Allow All, Deny specific Drivers)</a:t>
            </a:r>
            <a:endParaRPr lang="nl-NL" sz="1100" dirty="0">
              <a:solidFill>
                <a:schemeClr val="bg1"/>
              </a:solidFill>
            </a:endParaRPr>
          </a:p>
        </p:txBody>
      </p:sp>
      <p:sp>
        <p:nvSpPr>
          <p:cNvPr id="5" name="TextBox 4">
            <a:extLst>
              <a:ext uri="{FF2B5EF4-FFF2-40B4-BE49-F238E27FC236}">
                <a16:creationId xmlns:a16="http://schemas.microsoft.com/office/drawing/2014/main" id="{31A1DE62-386D-3416-96F7-14021921F40D}"/>
              </a:ext>
            </a:extLst>
          </p:cNvPr>
          <p:cNvSpPr txBox="1"/>
          <p:nvPr/>
        </p:nvSpPr>
        <p:spPr>
          <a:xfrm>
            <a:off x="2704216" y="1275907"/>
            <a:ext cx="1974112" cy="1815882"/>
          </a:xfrm>
          <a:prstGeom prst="rect">
            <a:avLst/>
          </a:prstGeom>
          <a:solidFill>
            <a:schemeClr val="accent3"/>
          </a:solidFill>
          <a:ln w="28575">
            <a:solidFill>
              <a:schemeClr val="tx1"/>
            </a:solidFill>
          </a:ln>
        </p:spPr>
        <p:txBody>
          <a:bodyPr wrap="square" rtlCol="0">
            <a:spAutoFit/>
          </a:bodyPr>
          <a:lstStyle/>
          <a:p>
            <a:pPr algn="ctr"/>
            <a:r>
              <a:rPr lang="en-US" dirty="0">
                <a:solidFill>
                  <a:schemeClr val="bg1"/>
                </a:solidFill>
              </a:rPr>
              <a:t>Base 2</a:t>
            </a:r>
          </a:p>
          <a:p>
            <a:pPr algn="ctr"/>
            <a:r>
              <a:rPr lang="en-US" dirty="0">
                <a:solidFill>
                  <a:schemeClr val="bg1"/>
                </a:solidFill>
              </a:rPr>
              <a:t>(B2)</a:t>
            </a:r>
          </a:p>
          <a:p>
            <a:pPr algn="ctr"/>
            <a:r>
              <a:rPr lang="en-US" dirty="0">
                <a:solidFill>
                  <a:schemeClr val="bg1"/>
                </a:solidFill>
              </a:rPr>
              <a:t>Recommended Block User Mode</a:t>
            </a:r>
          </a:p>
          <a:p>
            <a:pPr algn="ctr"/>
            <a:endParaRPr lang="en-US" dirty="0">
              <a:solidFill>
                <a:schemeClr val="bg1"/>
              </a:solidFill>
            </a:endParaRPr>
          </a:p>
          <a:p>
            <a:pPr algn="ctr"/>
            <a:r>
              <a:rPr lang="en-US" sz="1100" dirty="0">
                <a:solidFill>
                  <a:schemeClr val="bg1"/>
                </a:solidFill>
              </a:rPr>
              <a:t>(Allow All, Deny specific </a:t>
            </a:r>
            <a:r>
              <a:rPr lang="en-US" sz="1100" dirty="0" err="1">
                <a:solidFill>
                  <a:schemeClr val="bg1"/>
                </a:solidFill>
              </a:rPr>
              <a:t>lolbas</a:t>
            </a:r>
            <a:r>
              <a:rPr lang="en-US" sz="1100" dirty="0">
                <a:solidFill>
                  <a:schemeClr val="bg1"/>
                </a:solidFill>
              </a:rPr>
              <a:t> applications)</a:t>
            </a:r>
            <a:endParaRPr lang="nl-NL" sz="1100" dirty="0">
              <a:solidFill>
                <a:schemeClr val="bg1"/>
              </a:solidFill>
            </a:endParaRPr>
          </a:p>
        </p:txBody>
      </p:sp>
      <p:sp>
        <p:nvSpPr>
          <p:cNvPr id="6" name="TextBox 5">
            <a:extLst>
              <a:ext uri="{FF2B5EF4-FFF2-40B4-BE49-F238E27FC236}">
                <a16:creationId xmlns:a16="http://schemas.microsoft.com/office/drawing/2014/main" id="{15EB5284-76D6-EFF2-E00F-BE02ED8B0C4C}"/>
              </a:ext>
            </a:extLst>
          </p:cNvPr>
          <p:cNvSpPr txBox="1"/>
          <p:nvPr/>
        </p:nvSpPr>
        <p:spPr>
          <a:xfrm>
            <a:off x="5312738" y="1254642"/>
            <a:ext cx="1878418" cy="1846659"/>
          </a:xfrm>
          <a:prstGeom prst="rect">
            <a:avLst/>
          </a:prstGeom>
          <a:solidFill>
            <a:schemeClr val="accent3"/>
          </a:solidFill>
          <a:ln w="28575">
            <a:solidFill>
              <a:schemeClr val="tx1"/>
            </a:solidFill>
          </a:ln>
        </p:spPr>
        <p:txBody>
          <a:bodyPr wrap="square" rtlCol="0">
            <a:spAutoFit/>
          </a:bodyPr>
          <a:lstStyle/>
          <a:p>
            <a:pPr algn="ctr"/>
            <a:r>
              <a:rPr lang="en-US" dirty="0">
                <a:solidFill>
                  <a:schemeClr val="bg1"/>
                </a:solidFill>
              </a:rPr>
              <a:t>Base 3</a:t>
            </a:r>
          </a:p>
          <a:p>
            <a:pPr algn="ctr"/>
            <a:r>
              <a:rPr lang="en-US" dirty="0">
                <a:solidFill>
                  <a:schemeClr val="bg1"/>
                </a:solidFill>
              </a:rPr>
              <a:t>(B3)</a:t>
            </a:r>
          </a:p>
          <a:p>
            <a:pPr algn="ctr"/>
            <a:r>
              <a:rPr lang="en-US" dirty="0">
                <a:solidFill>
                  <a:schemeClr val="bg1"/>
                </a:solidFill>
              </a:rPr>
              <a:t>Default</a:t>
            </a:r>
          </a:p>
          <a:p>
            <a:pPr algn="ctr"/>
            <a:r>
              <a:rPr lang="en-US" dirty="0">
                <a:solidFill>
                  <a:schemeClr val="bg1"/>
                </a:solidFill>
              </a:rPr>
              <a:t>Microsoft</a:t>
            </a:r>
          </a:p>
          <a:p>
            <a:pPr algn="ctr"/>
            <a:r>
              <a:rPr lang="en-US" dirty="0">
                <a:solidFill>
                  <a:schemeClr val="bg1"/>
                </a:solidFill>
              </a:rPr>
              <a:t>Allowed</a:t>
            </a:r>
          </a:p>
          <a:p>
            <a:pPr algn="ctr"/>
            <a:r>
              <a:rPr lang="en-US" sz="1200" dirty="0">
                <a:solidFill>
                  <a:schemeClr val="bg1"/>
                </a:solidFill>
              </a:rPr>
              <a:t>(Allow Only Microsoft Signed) </a:t>
            </a:r>
            <a:endParaRPr lang="nl-NL" sz="1200" dirty="0">
              <a:solidFill>
                <a:schemeClr val="bg1"/>
              </a:solidFill>
            </a:endParaRPr>
          </a:p>
        </p:txBody>
      </p:sp>
      <p:sp>
        <p:nvSpPr>
          <p:cNvPr id="10" name="TextBox 9">
            <a:extLst>
              <a:ext uri="{FF2B5EF4-FFF2-40B4-BE49-F238E27FC236}">
                <a16:creationId xmlns:a16="http://schemas.microsoft.com/office/drawing/2014/main" id="{2B873182-8986-2F05-44CE-B477656866F5}"/>
              </a:ext>
            </a:extLst>
          </p:cNvPr>
          <p:cNvSpPr txBox="1"/>
          <p:nvPr/>
        </p:nvSpPr>
        <p:spPr>
          <a:xfrm>
            <a:off x="7609366" y="1254641"/>
            <a:ext cx="1878418" cy="2031325"/>
          </a:xfrm>
          <a:prstGeom prst="rect">
            <a:avLst/>
          </a:prstGeom>
          <a:solidFill>
            <a:schemeClr val="accent3"/>
          </a:solidFill>
          <a:ln w="28575">
            <a:solidFill>
              <a:schemeClr val="tx1"/>
            </a:solidFill>
          </a:ln>
        </p:spPr>
        <p:txBody>
          <a:bodyPr wrap="square" rtlCol="0">
            <a:spAutoFit/>
          </a:bodyPr>
          <a:lstStyle/>
          <a:p>
            <a:pPr algn="ctr"/>
            <a:r>
              <a:rPr lang="en-US" dirty="0" err="1">
                <a:solidFill>
                  <a:schemeClr val="bg1"/>
                </a:solidFill>
              </a:rPr>
              <a:t>Applocker</a:t>
            </a:r>
            <a:endParaRPr lang="en-US" dirty="0">
              <a:solidFill>
                <a:schemeClr val="bg1"/>
              </a:solidFill>
            </a:endParaRPr>
          </a:p>
          <a:p>
            <a:pPr algn="ctr"/>
            <a:r>
              <a:rPr lang="en-US" dirty="0">
                <a:solidFill>
                  <a:schemeClr val="bg1"/>
                </a:solidFill>
              </a:rPr>
              <a:t>Allow All</a:t>
            </a:r>
          </a:p>
          <a:p>
            <a:pPr algn="ctr"/>
            <a:endParaRPr lang="en-US" dirty="0">
              <a:solidFill>
                <a:schemeClr val="bg1"/>
              </a:solidFill>
            </a:endParaRPr>
          </a:p>
          <a:p>
            <a:pPr algn="ctr"/>
            <a:r>
              <a:rPr lang="en-US" dirty="0">
                <a:solidFill>
                  <a:schemeClr val="bg1"/>
                </a:solidFill>
              </a:rPr>
              <a:t>Exclusion</a:t>
            </a:r>
          </a:p>
          <a:p>
            <a:pPr algn="ctr"/>
            <a:r>
              <a:rPr lang="en-US" dirty="0">
                <a:solidFill>
                  <a:schemeClr val="bg1"/>
                </a:solidFill>
              </a:rPr>
              <a:t>Admin Apps</a:t>
            </a:r>
          </a:p>
          <a:p>
            <a:pPr algn="ctr"/>
            <a:r>
              <a:rPr lang="en-US" dirty="0">
                <a:solidFill>
                  <a:schemeClr val="bg1"/>
                </a:solidFill>
              </a:rPr>
              <a:t>Allow Only for Group</a:t>
            </a:r>
          </a:p>
        </p:txBody>
      </p:sp>
      <p:sp>
        <p:nvSpPr>
          <p:cNvPr id="11" name="TextBox 10">
            <a:extLst>
              <a:ext uri="{FF2B5EF4-FFF2-40B4-BE49-F238E27FC236}">
                <a16:creationId xmlns:a16="http://schemas.microsoft.com/office/drawing/2014/main" id="{E427FC78-0500-8B4B-6FA8-BE92AE6D3AF7}"/>
              </a:ext>
            </a:extLst>
          </p:cNvPr>
          <p:cNvSpPr txBox="1"/>
          <p:nvPr/>
        </p:nvSpPr>
        <p:spPr>
          <a:xfrm>
            <a:off x="9750060" y="1254641"/>
            <a:ext cx="1878418" cy="2031325"/>
          </a:xfrm>
          <a:prstGeom prst="rect">
            <a:avLst/>
          </a:prstGeom>
          <a:solidFill>
            <a:schemeClr val="accent3"/>
          </a:solidFill>
          <a:ln w="28575">
            <a:solidFill>
              <a:schemeClr val="tx1"/>
            </a:solidFill>
          </a:ln>
        </p:spPr>
        <p:txBody>
          <a:bodyPr wrap="square" rtlCol="0">
            <a:spAutoFit/>
          </a:bodyPr>
          <a:lstStyle/>
          <a:p>
            <a:pPr algn="ctr"/>
            <a:r>
              <a:rPr lang="en-US" dirty="0">
                <a:solidFill>
                  <a:schemeClr val="bg1"/>
                </a:solidFill>
              </a:rPr>
              <a:t>EPM</a:t>
            </a:r>
          </a:p>
          <a:p>
            <a:pPr algn="ctr"/>
            <a:r>
              <a:rPr lang="en-US" dirty="0">
                <a:solidFill>
                  <a:schemeClr val="bg1"/>
                </a:solidFill>
              </a:rPr>
              <a:t>Elevation</a:t>
            </a:r>
          </a:p>
          <a:p>
            <a:pPr algn="ctr"/>
            <a:endParaRPr lang="en-US" dirty="0">
              <a:solidFill>
                <a:schemeClr val="bg1"/>
              </a:solidFill>
            </a:endParaRPr>
          </a:p>
          <a:p>
            <a:pPr algn="ctr"/>
            <a:r>
              <a:rPr lang="en-US" dirty="0">
                <a:solidFill>
                  <a:schemeClr val="bg1"/>
                </a:solidFill>
              </a:rPr>
              <a:t>Admin Apps</a:t>
            </a:r>
          </a:p>
          <a:p>
            <a:pPr algn="ctr"/>
            <a:endParaRPr lang="en-US" dirty="0">
              <a:solidFill>
                <a:schemeClr val="bg1"/>
              </a:solidFill>
            </a:endParaRPr>
          </a:p>
          <a:p>
            <a:pPr algn="ctr"/>
            <a:r>
              <a:rPr lang="en-US" dirty="0">
                <a:solidFill>
                  <a:schemeClr val="bg1"/>
                </a:solidFill>
              </a:rPr>
              <a:t>Allow Only for Group</a:t>
            </a:r>
          </a:p>
        </p:txBody>
      </p:sp>
      <p:grpSp>
        <p:nvGrpSpPr>
          <p:cNvPr id="25" name="Group 24">
            <a:extLst>
              <a:ext uri="{FF2B5EF4-FFF2-40B4-BE49-F238E27FC236}">
                <a16:creationId xmlns:a16="http://schemas.microsoft.com/office/drawing/2014/main" id="{B742455B-B0F1-1EB8-464F-BC703AEACA32}"/>
              </a:ext>
            </a:extLst>
          </p:cNvPr>
          <p:cNvGrpSpPr/>
          <p:nvPr/>
        </p:nvGrpSpPr>
        <p:grpSpPr>
          <a:xfrm>
            <a:off x="5312736" y="2177971"/>
            <a:ext cx="1891120" cy="4262235"/>
            <a:chOff x="5312736" y="2177971"/>
            <a:chExt cx="1891120" cy="4262235"/>
          </a:xfrm>
        </p:grpSpPr>
        <p:sp>
          <p:nvSpPr>
            <p:cNvPr id="7" name="TextBox 6">
              <a:extLst>
                <a:ext uri="{FF2B5EF4-FFF2-40B4-BE49-F238E27FC236}">
                  <a16:creationId xmlns:a16="http://schemas.microsoft.com/office/drawing/2014/main" id="{112211BB-0445-6CEC-E54B-D532CD1112B0}"/>
                </a:ext>
              </a:extLst>
            </p:cNvPr>
            <p:cNvSpPr txBox="1"/>
            <p:nvPr/>
          </p:nvSpPr>
          <p:spPr>
            <a:xfrm>
              <a:off x="5312736" y="3285966"/>
              <a:ext cx="1878418" cy="923330"/>
            </a:xfrm>
            <a:prstGeom prst="rect">
              <a:avLst/>
            </a:prstGeom>
            <a:solidFill>
              <a:schemeClr val="tx2">
                <a:lumMod val="25000"/>
                <a:lumOff val="75000"/>
              </a:schemeClr>
            </a:solidFill>
            <a:ln w="28575">
              <a:solidFill>
                <a:schemeClr val="tx1"/>
              </a:solidFill>
            </a:ln>
          </p:spPr>
          <p:txBody>
            <a:bodyPr wrap="square" rtlCol="0">
              <a:spAutoFit/>
            </a:bodyPr>
            <a:lstStyle/>
            <a:p>
              <a:pPr algn="ctr"/>
              <a:r>
                <a:rPr lang="en-US" dirty="0"/>
                <a:t>Supplemental</a:t>
              </a:r>
            </a:p>
            <a:p>
              <a:pPr algn="ctr"/>
              <a:r>
                <a:rPr lang="en-US" dirty="0"/>
                <a:t>OS</a:t>
              </a:r>
            </a:p>
            <a:p>
              <a:pPr algn="ctr"/>
              <a:r>
                <a:rPr lang="en-US" dirty="0"/>
                <a:t>(A1)</a:t>
              </a:r>
            </a:p>
          </p:txBody>
        </p:sp>
        <p:sp>
          <p:nvSpPr>
            <p:cNvPr id="8" name="TextBox 7">
              <a:extLst>
                <a:ext uri="{FF2B5EF4-FFF2-40B4-BE49-F238E27FC236}">
                  <a16:creationId xmlns:a16="http://schemas.microsoft.com/office/drawing/2014/main" id="{17678335-31FE-B991-07D0-DC4F45DCE82D}"/>
                </a:ext>
              </a:extLst>
            </p:cNvPr>
            <p:cNvSpPr txBox="1"/>
            <p:nvPr/>
          </p:nvSpPr>
          <p:spPr>
            <a:xfrm>
              <a:off x="5312738" y="4400169"/>
              <a:ext cx="1878418" cy="923330"/>
            </a:xfrm>
            <a:prstGeom prst="rect">
              <a:avLst/>
            </a:prstGeom>
            <a:solidFill>
              <a:schemeClr val="tx2">
                <a:lumMod val="25000"/>
                <a:lumOff val="75000"/>
              </a:schemeClr>
            </a:solidFill>
            <a:ln w="28575">
              <a:solidFill>
                <a:schemeClr val="tx1"/>
              </a:solidFill>
            </a:ln>
          </p:spPr>
          <p:txBody>
            <a:bodyPr wrap="square" rtlCol="0">
              <a:spAutoFit/>
            </a:bodyPr>
            <a:lstStyle/>
            <a:p>
              <a:pPr algn="ctr"/>
              <a:r>
                <a:rPr lang="en-US" dirty="0"/>
                <a:t>Supplemental</a:t>
              </a:r>
            </a:p>
            <a:p>
              <a:pPr algn="ctr"/>
              <a:r>
                <a:rPr lang="en-US" dirty="0"/>
                <a:t>Default Apps</a:t>
              </a:r>
            </a:p>
            <a:p>
              <a:pPr algn="ctr"/>
              <a:r>
                <a:rPr lang="en-US" dirty="0"/>
                <a:t>(A2)</a:t>
              </a:r>
            </a:p>
          </p:txBody>
        </p:sp>
        <p:sp>
          <p:nvSpPr>
            <p:cNvPr id="9" name="TextBox 8">
              <a:extLst>
                <a:ext uri="{FF2B5EF4-FFF2-40B4-BE49-F238E27FC236}">
                  <a16:creationId xmlns:a16="http://schemas.microsoft.com/office/drawing/2014/main" id="{EC23D192-2A38-B7F3-0FEB-EC7E1CFC3CA1}"/>
                </a:ext>
              </a:extLst>
            </p:cNvPr>
            <p:cNvSpPr txBox="1"/>
            <p:nvPr/>
          </p:nvSpPr>
          <p:spPr>
            <a:xfrm>
              <a:off x="5325438" y="5516876"/>
              <a:ext cx="1878418" cy="923330"/>
            </a:xfrm>
            <a:prstGeom prst="rect">
              <a:avLst/>
            </a:prstGeom>
            <a:solidFill>
              <a:schemeClr val="tx2">
                <a:lumMod val="25000"/>
                <a:lumOff val="75000"/>
              </a:schemeClr>
            </a:solidFill>
            <a:ln w="28575">
              <a:solidFill>
                <a:schemeClr val="tx1"/>
              </a:solidFill>
            </a:ln>
          </p:spPr>
          <p:txBody>
            <a:bodyPr wrap="square" rtlCol="0">
              <a:spAutoFit/>
            </a:bodyPr>
            <a:lstStyle/>
            <a:p>
              <a:pPr algn="ctr"/>
              <a:r>
                <a:rPr lang="en-US" dirty="0"/>
                <a:t>Supplemental</a:t>
              </a:r>
            </a:p>
            <a:p>
              <a:pPr algn="ctr"/>
              <a:r>
                <a:rPr lang="en-US" dirty="0"/>
                <a:t>Apps</a:t>
              </a:r>
            </a:p>
            <a:p>
              <a:pPr algn="ctr"/>
              <a:r>
                <a:rPr lang="en-US" dirty="0"/>
                <a:t>(A3)</a:t>
              </a:r>
            </a:p>
          </p:txBody>
        </p:sp>
        <p:cxnSp>
          <p:nvCxnSpPr>
            <p:cNvPr id="14" name="Connector: Elbow 13">
              <a:extLst>
                <a:ext uri="{FF2B5EF4-FFF2-40B4-BE49-F238E27FC236}">
                  <a16:creationId xmlns:a16="http://schemas.microsoft.com/office/drawing/2014/main" id="{2A72403F-1A82-B085-129F-F14415B38569}"/>
                </a:ext>
              </a:extLst>
            </p:cNvPr>
            <p:cNvCxnSpPr>
              <a:stCxn id="6" idx="1"/>
              <a:endCxn id="7" idx="1"/>
            </p:cNvCxnSpPr>
            <p:nvPr/>
          </p:nvCxnSpPr>
          <p:spPr>
            <a:xfrm rot="10800000" flipV="1">
              <a:off x="5312736" y="2177971"/>
              <a:ext cx="2" cy="1569659"/>
            </a:xfrm>
            <a:prstGeom prst="bentConnector3">
              <a:avLst>
                <a:gd name="adj1" fmla="val 1143010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nector: Elbow 15">
              <a:extLst>
                <a:ext uri="{FF2B5EF4-FFF2-40B4-BE49-F238E27FC236}">
                  <a16:creationId xmlns:a16="http://schemas.microsoft.com/office/drawing/2014/main" id="{85C6F8AD-9D5B-2F3A-5A12-2990D6FD584A}"/>
                </a:ext>
              </a:extLst>
            </p:cNvPr>
            <p:cNvCxnSpPr>
              <a:stCxn id="6" idx="1"/>
              <a:endCxn id="8" idx="1"/>
            </p:cNvCxnSpPr>
            <p:nvPr/>
          </p:nvCxnSpPr>
          <p:spPr>
            <a:xfrm rot="10800000" flipV="1">
              <a:off x="5312738" y="2177972"/>
              <a:ext cx="12700" cy="2683862"/>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Connector: Elbow 17">
              <a:extLst>
                <a:ext uri="{FF2B5EF4-FFF2-40B4-BE49-F238E27FC236}">
                  <a16:creationId xmlns:a16="http://schemas.microsoft.com/office/drawing/2014/main" id="{0BE0E6D0-2870-F675-B4DB-983348259B0D}"/>
                </a:ext>
              </a:extLst>
            </p:cNvPr>
            <p:cNvCxnSpPr>
              <a:cxnSpLocks/>
              <a:stCxn id="6" idx="1"/>
              <a:endCxn id="9" idx="1"/>
            </p:cNvCxnSpPr>
            <p:nvPr/>
          </p:nvCxnSpPr>
          <p:spPr>
            <a:xfrm rot="10800000" flipH="1" flipV="1">
              <a:off x="5312738" y="2177971"/>
              <a:ext cx="12700" cy="3800569"/>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2" name="TextBox 1">
            <a:extLst>
              <a:ext uri="{FF2B5EF4-FFF2-40B4-BE49-F238E27FC236}">
                <a16:creationId xmlns:a16="http://schemas.microsoft.com/office/drawing/2014/main" id="{F4A4F6E3-3F02-F192-0F0C-001F71DA5A64}"/>
              </a:ext>
            </a:extLst>
          </p:cNvPr>
          <p:cNvSpPr txBox="1"/>
          <p:nvPr/>
        </p:nvSpPr>
        <p:spPr>
          <a:xfrm>
            <a:off x="2957738" y="582483"/>
            <a:ext cx="1467068" cy="369332"/>
          </a:xfrm>
          <a:prstGeom prst="rect">
            <a:avLst/>
          </a:prstGeom>
          <a:noFill/>
        </p:spPr>
        <p:txBody>
          <a:bodyPr wrap="none" rtlCol="0">
            <a:spAutoFit/>
          </a:bodyPr>
          <a:lstStyle/>
          <a:p>
            <a:r>
              <a:rPr lang="en-US" dirty="0">
                <a:latin typeface="Segoe UI Light" panose="020B0502040204020203" pitchFamily="34" charset="0"/>
                <a:cs typeface="Segoe UI Light" panose="020B0502040204020203" pitchFamily="34" charset="0"/>
              </a:rPr>
              <a:t>Device Based</a:t>
            </a:r>
            <a:endParaRPr lang="nl-NL" dirty="0">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24398734-6BC6-AE69-08B4-D58418AE163A}"/>
              </a:ext>
            </a:extLst>
          </p:cNvPr>
          <p:cNvSpPr txBox="1"/>
          <p:nvPr/>
        </p:nvSpPr>
        <p:spPr>
          <a:xfrm>
            <a:off x="8992463" y="582483"/>
            <a:ext cx="1255472" cy="369332"/>
          </a:xfrm>
          <a:prstGeom prst="rect">
            <a:avLst/>
          </a:prstGeom>
          <a:noFill/>
        </p:spPr>
        <p:txBody>
          <a:bodyPr wrap="none" rtlCol="0">
            <a:spAutoFit/>
          </a:bodyPr>
          <a:lstStyle/>
          <a:p>
            <a:r>
              <a:rPr lang="en-US" dirty="0">
                <a:latin typeface="Segoe UI Light" panose="020B0502040204020203" pitchFamily="34" charset="0"/>
                <a:cs typeface="Segoe UI Light" panose="020B0502040204020203" pitchFamily="34" charset="0"/>
              </a:rPr>
              <a:t>User Based</a:t>
            </a:r>
            <a:endParaRPr lang="nl-NL" dirty="0">
              <a:latin typeface="Segoe UI Light" panose="020B0502040204020203" pitchFamily="34" charset="0"/>
              <a:cs typeface="Segoe UI Light" panose="020B0502040204020203" pitchFamily="34" charset="0"/>
            </a:endParaRPr>
          </a:p>
        </p:txBody>
      </p:sp>
      <p:cxnSp>
        <p:nvCxnSpPr>
          <p:cNvPr id="13" name="Connector: Elbow 12">
            <a:extLst>
              <a:ext uri="{FF2B5EF4-FFF2-40B4-BE49-F238E27FC236}">
                <a16:creationId xmlns:a16="http://schemas.microsoft.com/office/drawing/2014/main" id="{C172B42E-FB0B-CB3C-7F2B-14B471AF58A0}"/>
              </a:ext>
            </a:extLst>
          </p:cNvPr>
          <p:cNvCxnSpPr>
            <a:stCxn id="2" idx="1"/>
            <a:endCxn id="4" idx="0"/>
          </p:cNvCxnSpPr>
          <p:nvPr/>
        </p:nvCxnSpPr>
        <p:spPr>
          <a:xfrm rot="10800000" flipV="1">
            <a:off x="1407044" y="767149"/>
            <a:ext cx="1550695" cy="508758"/>
          </a:xfrm>
          <a:prstGeom prst="bentConnector2">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C952D4E8-6C1F-6490-2562-4DD4F01A0F6A}"/>
              </a:ext>
            </a:extLst>
          </p:cNvPr>
          <p:cNvCxnSpPr>
            <a:stCxn id="2" idx="3"/>
            <a:endCxn id="6" idx="0"/>
          </p:cNvCxnSpPr>
          <p:nvPr/>
        </p:nvCxnSpPr>
        <p:spPr>
          <a:xfrm>
            <a:off x="4424806" y="767149"/>
            <a:ext cx="1827141" cy="487493"/>
          </a:xfrm>
          <a:prstGeom prst="bentConnector2">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0" name="Connector: Elbow 19">
            <a:extLst>
              <a:ext uri="{FF2B5EF4-FFF2-40B4-BE49-F238E27FC236}">
                <a16:creationId xmlns:a16="http://schemas.microsoft.com/office/drawing/2014/main" id="{8CD8477F-3F10-D31B-5A1D-CE7619E1C070}"/>
              </a:ext>
            </a:extLst>
          </p:cNvPr>
          <p:cNvCxnSpPr>
            <a:stCxn id="3" idx="1"/>
            <a:endCxn id="10" idx="0"/>
          </p:cNvCxnSpPr>
          <p:nvPr/>
        </p:nvCxnSpPr>
        <p:spPr>
          <a:xfrm rot="10800000" flipV="1">
            <a:off x="8548575" y="767149"/>
            <a:ext cx="443888" cy="487492"/>
          </a:xfrm>
          <a:prstGeom prst="bentConnector2">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2" name="Connector: Elbow 21">
            <a:extLst>
              <a:ext uri="{FF2B5EF4-FFF2-40B4-BE49-F238E27FC236}">
                <a16:creationId xmlns:a16="http://schemas.microsoft.com/office/drawing/2014/main" id="{6F070D21-1B3A-C94F-BC65-F5E6DAE92AF1}"/>
              </a:ext>
            </a:extLst>
          </p:cNvPr>
          <p:cNvCxnSpPr>
            <a:stCxn id="3" idx="3"/>
            <a:endCxn id="11" idx="0"/>
          </p:cNvCxnSpPr>
          <p:nvPr/>
        </p:nvCxnSpPr>
        <p:spPr>
          <a:xfrm>
            <a:off x="10247935" y="767149"/>
            <a:ext cx="441334" cy="487492"/>
          </a:xfrm>
          <a:prstGeom prst="bentConnector2">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CE7F6F78-B324-317C-1B27-927C68BEB6E0}"/>
              </a:ext>
            </a:extLst>
          </p:cNvPr>
          <p:cNvSpPr txBox="1"/>
          <p:nvPr/>
        </p:nvSpPr>
        <p:spPr>
          <a:xfrm>
            <a:off x="212410" y="6423330"/>
            <a:ext cx="9537650" cy="415498"/>
          </a:xfrm>
          <a:prstGeom prst="rect">
            <a:avLst/>
          </a:prstGeom>
          <a:noFill/>
        </p:spPr>
        <p:txBody>
          <a:bodyPr wrap="square" rtlCol="0">
            <a:spAutoFit/>
          </a:bodyPr>
          <a:lstStyle/>
          <a:p>
            <a:r>
              <a:rPr lang="en-US" sz="1050" dirty="0"/>
              <a:t>*Rule: For a process to be allowed to run it must be added to all Base/Supp/</a:t>
            </a:r>
            <a:r>
              <a:rPr lang="en-US" sz="1050" dirty="0" err="1"/>
              <a:t>Applocker</a:t>
            </a:r>
            <a:r>
              <a:rPr lang="en-US" sz="1050" dirty="0"/>
              <a:t> policies.</a:t>
            </a:r>
          </a:p>
          <a:p>
            <a:r>
              <a:rPr lang="en-US" sz="1050" dirty="0"/>
              <a:t>*Rule: For Device wide settings add it to </a:t>
            </a:r>
            <a:r>
              <a:rPr lang="en-US" sz="1050"/>
              <a:t>the App Control </a:t>
            </a:r>
            <a:r>
              <a:rPr lang="en-US" sz="1050" dirty="0"/>
              <a:t>for Business policy. For Groups add it to </a:t>
            </a:r>
            <a:r>
              <a:rPr lang="en-US" sz="1050" dirty="0" err="1"/>
              <a:t>Applocker</a:t>
            </a:r>
            <a:r>
              <a:rPr lang="en-US" sz="1050" dirty="0"/>
              <a:t>.</a:t>
            </a:r>
            <a:endParaRPr lang="nl-NL" sz="1050" dirty="0"/>
          </a:p>
        </p:txBody>
      </p:sp>
      <p:sp>
        <p:nvSpPr>
          <p:cNvPr id="15" name="Callout: Left Arrow 14">
            <a:extLst>
              <a:ext uri="{FF2B5EF4-FFF2-40B4-BE49-F238E27FC236}">
                <a16:creationId xmlns:a16="http://schemas.microsoft.com/office/drawing/2014/main" id="{220A4E41-731C-45EB-B4ED-0315CC5197B6}"/>
              </a:ext>
            </a:extLst>
          </p:cNvPr>
          <p:cNvSpPr/>
          <p:nvPr/>
        </p:nvSpPr>
        <p:spPr>
          <a:xfrm>
            <a:off x="7258423" y="3493149"/>
            <a:ext cx="4370055" cy="923330"/>
          </a:xfrm>
          <a:prstGeom prst="lef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Example VPN Software</a:t>
            </a:r>
          </a:p>
        </p:txBody>
      </p:sp>
      <p:sp>
        <p:nvSpPr>
          <p:cNvPr id="19" name="Callout: Left Arrow 18">
            <a:extLst>
              <a:ext uri="{FF2B5EF4-FFF2-40B4-BE49-F238E27FC236}">
                <a16:creationId xmlns:a16="http://schemas.microsoft.com/office/drawing/2014/main" id="{DD05F026-02DC-2063-567E-55409C1E4812}"/>
              </a:ext>
            </a:extLst>
          </p:cNvPr>
          <p:cNvSpPr/>
          <p:nvPr/>
        </p:nvSpPr>
        <p:spPr>
          <a:xfrm>
            <a:off x="7258422" y="4623662"/>
            <a:ext cx="4370055" cy="923330"/>
          </a:xfrm>
          <a:prstGeom prst="lef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Example Adobe Acrobat</a:t>
            </a:r>
          </a:p>
        </p:txBody>
      </p:sp>
      <p:sp>
        <p:nvSpPr>
          <p:cNvPr id="21" name="Callout: Left Arrow 20">
            <a:extLst>
              <a:ext uri="{FF2B5EF4-FFF2-40B4-BE49-F238E27FC236}">
                <a16:creationId xmlns:a16="http://schemas.microsoft.com/office/drawing/2014/main" id="{28472A5B-FB19-6238-23F0-0B7BF5FB05ED}"/>
              </a:ext>
            </a:extLst>
          </p:cNvPr>
          <p:cNvSpPr/>
          <p:nvPr/>
        </p:nvSpPr>
        <p:spPr>
          <a:xfrm>
            <a:off x="7258422" y="5723493"/>
            <a:ext cx="4370055" cy="923330"/>
          </a:xfrm>
          <a:prstGeom prst="lef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Example Bloomberg</a:t>
            </a:r>
          </a:p>
        </p:txBody>
      </p:sp>
      <p:sp>
        <p:nvSpPr>
          <p:cNvPr id="23" name="Callout: Up Arrow 22">
            <a:extLst>
              <a:ext uri="{FF2B5EF4-FFF2-40B4-BE49-F238E27FC236}">
                <a16:creationId xmlns:a16="http://schemas.microsoft.com/office/drawing/2014/main" id="{B0803BFB-5DBB-891E-E1B5-22F4298E91B0}"/>
              </a:ext>
            </a:extLst>
          </p:cNvPr>
          <p:cNvSpPr/>
          <p:nvPr/>
        </p:nvSpPr>
        <p:spPr>
          <a:xfrm>
            <a:off x="375685" y="3119141"/>
            <a:ext cx="2062716" cy="672485"/>
          </a:xfrm>
          <a:prstGeom prst="upArrowCallou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No longer needed on 24H2</a:t>
            </a:r>
            <a:endParaRPr lang="nl-NL" sz="1050" dirty="0"/>
          </a:p>
        </p:txBody>
      </p:sp>
      <p:sp>
        <p:nvSpPr>
          <p:cNvPr id="24" name="Callout: Up Arrow 23">
            <a:extLst>
              <a:ext uri="{FF2B5EF4-FFF2-40B4-BE49-F238E27FC236}">
                <a16:creationId xmlns:a16="http://schemas.microsoft.com/office/drawing/2014/main" id="{64B1504D-13F4-CDD0-EB02-B2B26BF07D12}"/>
              </a:ext>
            </a:extLst>
          </p:cNvPr>
          <p:cNvSpPr/>
          <p:nvPr/>
        </p:nvSpPr>
        <p:spPr>
          <a:xfrm>
            <a:off x="2700677" y="3119141"/>
            <a:ext cx="1974108" cy="672485"/>
          </a:xfrm>
          <a:prstGeom prst="upArrowCallou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Remove file references you are adding in </a:t>
            </a:r>
            <a:r>
              <a:rPr lang="en-US" sz="1050" dirty="0" err="1"/>
              <a:t>Applocker</a:t>
            </a:r>
            <a:endParaRPr lang="nl-NL" sz="1050" dirty="0"/>
          </a:p>
        </p:txBody>
      </p:sp>
      <p:sp>
        <p:nvSpPr>
          <p:cNvPr id="26" name="Arrow: Left-Right 25">
            <a:extLst>
              <a:ext uri="{FF2B5EF4-FFF2-40B4-BE49-F238E27FC236}">
                <a16:creationId xmlns:a16="http://schemas.microsoft.com/office/drawing/2014/main" id="{E181191C-FE92-F274-0CA3-55871ACF2526}"/>
              </a:ext>
            </a:extLst>
          </p:cNvPr>
          <p:cNvSpPr/>
          <p:nvPr/>
        </p:nvSpPr>
        <p:spPr>
          <a:xfrm>
            <a:off x="9248798" y="3030019"/>
            <a:ext cx="716692" cy="142563"/>
          </a:xfrm>
          <a:prstGeom prst="lef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947300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0" grpId="0" animBg="1"/>
      <p:bldP spid="11" grpId="0" animBg="1"/>
      <p:bldP spid="15" grpId="0" animBg="1"/>
      <p:bldP spid="19" grpId="0" animBg="1"/>
      <p:bldP spid="21" grpId="0" animBg="1"/>
      <p:bldP spid="23" grpId="0" animBg="1"/>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AF730-6C4F-7727-856C-6ACFFA86688C}"/>
              </a:ext>
            </a:extLst>
          </p:cNvPr>
          <p:cNvSpPr>
            <a:spLocks noGrp="1"/>
          </p:cNvSpPr>
          <p:nvPr>
            <p:ph type="title"/>
          </p:nvPr>
        </p:nvSpPr>
        <p:spPr/>
        <p:txBody>
          <a:bodyPr/>
          <a:lstStyle/>
          <a:p>
            <a:r>
              <a:rPr lang="en-US" dirty="0"/>
              <a:t>Rules</a:t>
            </a:r>
            <a:endParaRPr lang="nl-NL" dirty="0"/>
          </a:p>
        </p:txBody>
      </p:sp>
      <p:sp>
        <p:nvSpPr>
          <p:cNvPr id="3" name="Content Placeholder 2">
            <a:extLst>
              <a:ext uri="{FF2B5EF4-FFF2-40B4-BE49-F238E27FC236}">
                <a16:creationId xmlns:a16="http://schemas.microsoft.com/office/drawing/2014/main" id="{94B09782-C136-CC23-D740-D295970B4271}"/>
              </a:ext>
            </a:extLst>
          </p:cNvPr>
          <p:cNvSpPr>
            <a:spLocks noGrp="1"/>
          </p:cNvSpPr>
          <p:nvPr>
            <p:ph idx="1"/>
          </p:nvPr>
        </p:nvSpPr>
        <p:spPr/>
        <p:txBody>
          <a:bodyPr>
            <a:normAutofit fontScale="92500" lnSpcReduction="10000"/>
          </a:bodyPr>
          <a:lstStyle/>
          <a:p>
            <a:r>
              <a:rPr lang="en-US" sz="2400" dirty="0"/>
              <a:t>Only when an application/process is explicitly declared in </a:t>
            </a:r>
            <a:r>
              <a:rPr lang="en-US" sz="2400" u="sng" dirty="0"/>
              <a:t>all</a:t>
            </a:r>
            <a:r>
              <a:rPr lang="en-US" sz="2400" dirty="0"/>
              <a:t> verticals (Base or Base + Supplemental “green blocks”) it is allowed to run. Example: Allow all files in one policy is being overruled by an explicit deny or not declared in another.</a:t>
            </a:r>
          </a:p>
          <a:p>
            <a:r>
              <a:rPr lang="en-US" sz="2400" dirty="0"/>
              <a:t>For Group/User Allow/Deny it’s added to the </a:t>
            </a:r>
            <a:r>
              <a:rPr lang="en-US" sz="2400" dirty="0" err="1"/>
              <a:t>Applocker</a:t>
            </a:r>
            <a:r>
              <a:rPr lang="en-US" sz="2400" dirty="0"/>
              <a:t> exception list. For Device based blocks it’s added to the Supplementals of the B3 base. Supplemental for OS are not signed Microsoft binaries. Supplemental Default Apps is for example Adobe Reader. Supplemental Apps is for specific user groups like developers or HR.</a:t>
            </a:r>
          </a:p>
          <a:p>
            <a:r>
              <a:rPr lang="en-US" sz="2400" dirty="0"/>
              <a:t>Default recommended blocks are in B1 and B2. Only Allowed Apps are in the B3 Supplementals (OS/Default Apps/Apps). B1 is no longer needed on Win11 22H2 and above as it’s added automatically, in the code integrity event log you can find {&lt;</a:t>
            </a:r>
            <a:r>
              <a:rPr lang="en-US" sz="2400" dirty="0" err="1"/>
              <a:t>guid</a:t>
            </a:r>
            <a:r>
              <a:rPr lang="en-US" sz="2400" dirty="0"/>
              <a:t>&gt;} Microsoft Windows Driver Policy &lt;version number&gt;.</a:t>
            </a:r>
          </a:p>
          <a:p>
            <a:r>
              <a:rPr lang="nl-NL" sz="2400" dirty="0"/>
              <a:t>For Applications first </a:t>
            </a:r>
            <a:r>
              <a:rPr lang="nl-NL" sz="2400" dirty="0" err="1"/>
              <a:t>declare</a:t>
            </a:r>
            <a:r>
              <a:rPr lang="nl-NL" sz="2400" dirty="0"/>
              <a:t> </a:t>
            </a:r>
            <a:r>
              <a:rPr lang="nl-NL" sz="2400" dirty="0" err="1"/>
              <a:t>it</a:t>
            </a:r>
            <a:r>
              <a:rPr lang="nl-NL" sz="2400" dirty="0"/>
              <a:t> </a:t>
            </a:r>
            <a:r>
              <a:rPr lang="nl-NL" sz="2400" dirty="0" err="1"/>
              <a:t>by</a:t>
            </a:r>
            <a:r>
              <a:rPr lang="nl-NL" sz="2400" dirty="0"/>
              <a:t> </a:t>
            </a:r>
            <a:r>
              <a:rPr lang="en-US" sz="2400" dirty="0"/>
              <a:t>C</a:t>
            </a:r>
            <a:r>
              <a:rPr lang="nl-NL" sz="2400" dirty="0" err="1"/>
              <a:t>ertificate</a:t>
            </a:r>
            <a:r>
              <a:rPr lang="nl-NL" sz="2400" dirty="0"/>
              <a:t> </a:t>
            </a:r>
            <a:r>
              <a:rPr lang="nl-NL" sz="2400" dirty="0" err="1"/>
              <a:t>based</a:t>
            </a:r>
            <a:r>
              <a:rPr lang="nl-NL" sz="2400" dirty="0"/>
              <a:t>, </a:t>
            </a:r>
            <a:r>
              <a:rPr lang="nl-NL" sz="2400" dirty="0" err="1"/>
              <a:t>then</a:t>
            </a:r>
            <a:r>
              <a:rPr lang="nl-NL" sz="2400" dirty="0"/>
              <a:t> </a:t>
            </a:r>
            <a:r>
              <a:rPr lang="nl-NL" sz="2400" dirty="0" err="1"/>
              <a:t>Hash</a:t>
            </a:r>
            <a:r>
              <a:rPr lang="nl-NL" sz="2400" dirty="0"/>
              <a:t> </a:t>
            </a:r>
            <a:r>
              <a:rPr lang="nl-NL" sz="2400" dirty="0" err="1"/>
              <a:t>based</a:t>
            </a:r>
            <a:r>
              <a:rPr lang="nl-NL" sz="2400" dirty="0"/>
              <a:t> and </a:t>
            </a:r>
            <a:r>
              <a:rPr lang="nl-NL" sz="2400" dirty="0" err="1"/>
              <a:t>if</a:t>
            </a:r>
            <a:r>
              <a:rPr lang="nl-NL" sz="2400" dirty="0"/>
              <a:t> </a:t>
            </a:r>
            <a:r>
              <a:rPr lang="nl-NL" sz="2400" dirty="0" err="1"/>
              <a:t>that</a:t>
            </a:r>
            <a:r>
              <a:rPr lang="nl-NL" sz="2400" dirty="0"/>
              <a:t> is </a:t>
            </a:r>
            <a:r>
              <a:rPr lang="nl-NL" sz="2400" dirty="0" err="1"/>
              <a:t>not</a:t>
            </a:r>
            <a:r>
              <a:rPr lang="nl-NL" sz="2400" dirty="0"/>
              <a:t> </a:t>
            </a:r>
            <a:r>
              <a:rPr lang="nl-NL" sz="2400" dirty="0" err="1"/>
              <a:t>possible</a:t>
            </a:r>
            <a:r>
              <a:rPr lang="nl-NL" sz="2400" dirty="0"/>
              <a:t> </a:t>
            </a:r>
            <a:r>
              <a:rPr lang="nl-NL" sz="2400" dirty="0" err="1"/>
              <a:t>Path</a:t>
            </a:r>
            <a:r>
              <a:rPr lang="nl-NL" sz="2400" dirty="0"/>
              <a:t> </a:t>
            </a:r>
            <a:r>
              <a:rPr lang="nl-NL" sz="2400" dirty="0" err="1"/>
              <a:t>based</a:t>
            </a:r>
            <a:r>
              <a:rPr lang="nl-NL" sz="2400" dirty="0"/>
              <a:t> </a:t>
            </a:r>
            <a:r>
              <a:rPr lang="nl-NL" sz="2400" dirty="0" err="1"/>
              <a:t>to</a:t>
            </a:r>
            <a:r>
              <a:rPr lang="nl-NL" sz="2400" dirty="0"/>
              <a:t> keep </a:t>
            </a:r>
            <a:r>
              <a:rPr lang="nl-NL" sz="2400" dirty="0" err="1"/>
              <a:t>the</a:t>
            </a:r>
            <a:r>
              <a:rPr lang="nl-NL" sz="2400" dirty="0"/>
              <a:t> </a:t>
            </a:r>
            <a:r>
              <a:rPr lang="nl-NL" sz="2400" dirty="0" err="1"/>
              <a:t>exception</a:t>
            </a:r>
            <a:r>
              <a:rPr lang="nl-NL" sz="2400" dirty="0"/>
              <a:t> risk as small as </a:t>
            </a:r>
            <a:r>
              <a:rPr lang="nl-NL" sz="2400" dirty="0" err="1"/>
              <a:t>possible</a:t>
            </a:r>
            <a:r>
              <a:rPr lang="nl-NL" sz="2400" dirty="0"/>
              <a:t>.</a:t>
            </a:r>
          </a:p>
        </p:txBody>
      </p:sp>
    </p:spTree>
    <p:extLst>
      <p:ext uri="{BB962C8B-B14F-4D97-AF65-F5344CB8AC3E}">
        <p14:creationId xmlns:p14="http://schemas.microsoft.com/office/powerpoint/2010/main" val="3348503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592182E-2731-245D-F281-0F4862DA75D0}"/>
              </a:ext>
            </a:extLst>
          </p:cNvPr>
          <p:cNvPicPr>
            <a:picLocks noChangeAspect="1"/>
          </p:cNvPicPr>
          <p:nvPr/>
        </p:nvPicPr>
        <p:blipFill>
          <a:blip r:embed="rId2"/>
          <a:stretch>
            <a:fillRect/>
          </a:stretch>
        </p:blipFill>
        <p:spPr>
          <a:xfrm>
            <a:off x="698313" y="1623060"/>
            <a:ext cx="5294716" cy="1575177"/>
          </a:xfrm>
          <a:prstGeom prst="rect">
            <a:avLst/>
          </a:prstGeom>
        </p:spPr>
      </p:pic>
      <p:cxnSp>
        <p:nvCxnSpPr>
          <p:cNvPr id="16" name="Straight Connector 15">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384335F-4384-CDCC-5055-455B2EEC6C33}"/>
              </a:ext>
            </a:extLst>
          </p:cNvPr>
          <p:cNvPicPr>
            <a:picLocks noChangeAspect="1"/>
          </p:cNvPicPr>
          <p:nvPr/>
        </p:nvPicPr>
        <p:blipFill>
          <a:blip r:embed="rId3"/>
          <a:stretch>
            <a:fillRect/>
          </a:stretch>
        </p:blipFill>
        <p:spPr>
          <a:xfrm>
            <a:off x="6253818" y="1436608"/>
            <a:ext cx="5294715" cy="1906096"/>
          </a:xfrm>
          <a:prstGeom prst="rect">
            <a:avLst/>
          </a:prstGeom>
        </p:spPr>
      </p:pic>
      <p:sp>
        <p:nvSpPr>
          <p:cNvPr id="8" name="TextBox 7">
            <a:extLst>
              <a:ext uri="{FF2B5EF4-FFF2-40B4-BE49-F238E27FC236}">
                <a16:creationId xmlns:a16="http://schemas.microsoft.com/office/drawing/2014/main" id="{2D066D53-609B-E5D4-5A94-9AB07ED6EBE7}"/>
              </a:ext>
            </a:extLst>
          </p:cNvPr>
          <p:cNvSpPr txBox="1"/>
          <p:nvPr/>
        </p:nvSpPr>
        <p:spPr>
          <a:xfrm>
            <a:off x="2547398" y="773668"/>
            <a:ext cx="1313894" cy="369332"/>
          </a:xfrm>
          <a:prstGeom prst="rect">
            <a:avLst/>
          </a:prstGeom>
          <a:noFill/>
        </p:spPr>
        <p:txBody>
          <a:bodyPr wrap="square" rtlCol="0">
            <a:spAutoFit/>
          </a:bodyPr>
          <a:lstStyle/>
          <a:p>
            <a:r>
              <a:rPr lang="en-US" dirty="0" err="1"/>
              <a:t>Applocker</a:t>
            </a:r>
            <a:endParaRPr lang="nl-NL" dirty="0"/>
          </a:p>
        </p:txBody>
      </p:sp>
      <p:sp>
        <p:nvSpPr>
          <p:cNvPr id="9" name="TextBox 8">
            <a:extLst>
              <a:ext uri="{FF2B5EF4-FFF2-40B4-BE49-F238E27FC236}">
                <a16:creationId xmlns:a16="http://schemas.microsoft.com/office/drawing/2014/main" id="{FCF32A73-2134-F81F-BFEB-80A66262EE79}"/>
              </a:ext>
            </a:extLst>
          </p:cNvPr>
          <p:cNvSpPr txBox="1"/>
          <p:nvPr/>
        </p:nvSpPr>
        <p:spPr>
          <a:xfrm>
            <a:off x="7770801" y="773668"/>
            <a:ext cx="2637984" cy="369332"/>
          </a:xfrm>
          <a:prstGeom prst="rect">
            <a:avLst/>
          </a:prstGeom>
          <a:noFill/>
        </p:spPr>
        <p:txBody>
          <a:bodyPr wrap="square" rtlCol="0">
            <a:spAutoFit/>
          </a:bodyPr>
          <a:lstStyle/>
          <a:p>
            <a:r>
              <a:rPr lang="en-US" dirty="0"/>
              <a:t>App Control for Business</a:t>
            </a:r>
            <a:endParaRPr lang="nl-NL" dirty="0"/>
          </a:p>
        </p:txBody>
      </p:sp>
      <p:pic>
        <p:nvPicPr>
          <p:cNvPr id="11" name="Picture 10">
            <a:extLst>
              <a:ext uri="{FF2B5EF4-FFF2-40B4-BE49-F238E27FC236}">
                <a16:creationId xmlns:a16="http://schemas.microsoft.com/office/drawing/2014/main" id="{5DE7650A-5E33-B76A-4586-43FBEA7C040D}"/>
              </a:ext>
            </a:extLst>
          </p:cNvPr>
          <p:cNvPicPr>
            <a:picLocks noChangeAspect="1"/>
          </p:cNvPicPr>
          <p:nvPr/>
        </p:nvPicPr>
        <p:blipFill>
          <a:blip r:embed="rId4"/>
          <a:stretch>
            <a:fillRect/>
          </a:stretch>
        </p:blipFill>
        <p:spPr>
          <a:xfrm>
            <a:off x="6253817" y="3515297"/>
            <a:ext cx="5306075" cy="2432422"/>
          </a:xfrm>
          <a:prstGeom prst="rect">
            <a:avLst/>
          </a:prstGeom>
        </p:spPr>
      </p:pic>
      <p:pic>
        <p:nvPicPr>
          <p:cNvPr id="15" name="Picture 14">
            <a:extLst>
              <a:ext uri="{FF2B5EF4-FFF2-40B4-BE49-F238E27FC236}">
                <a16:creationId xmlns:a16="http://schemas.microsoft.com/office/drawing/2014/main" id="{0E99BBE5-6C32-176F-2580-25BE03CA3741}"/>
              </a:ext>
            </a:extLst>
          </p:cNvPr>
          <p:cNvPicPr>
            <a:picLocks noChangeAspect="1"/>
          </p:cNvPicPr>
          <p:nvPr/>
        </p:nvPicPr>
        <p:blipFill>
          <a:blip r:embed="rId5"/>
          <a:stretch>
            <a:fillRect/>
          </a:stretch>
        </p:blipFill>
        <p:spPr>
          <a:xfrm>
            <a:off x="745934" y="3659764"/>
            <a:ext cx="5178928" cy="1653641"/>
          </a:xfrm>
          <a:prstGeom prst="rect">
            <a:avLst/>
          </a:prstGeom>
        </p:spPr>
      </p:pic>
    </p:spTree>
    <p:extLst>
      <p:ext uri="{BB962C8B-B14F-4D97-AF65-F5344CB8AC3E}">
        <p14:creationId xmlns:p14="http://schemas.microsoft.com/office/powerpoint/2010/main" val="4216285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226</TotalTime>
  <Words>361</Words>
  <Application>Microsoft Office PowerPoint</Application>
  <PresentationFormat>Widescreen</PresentationFormat>
  <Paragraphs>54</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Aptos Display</vt:lpstr>
      <vt:lpstr>Arial</vt:lpstr>
      <vt:lpstr>Segoe UI Light</vt:lpstr>
      <vt:lpstr>Office Theme</vt:lpstr>
      <vt:lpstr>PowerPoint Presentation</vt:lpstr>
      <vt:lpstr>Rules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Marco Sap</dc:creator>
  <cp:lastModifiedBy>Marco Sap</cp:lastModifiedBy>
  <cp:revision>26</cp:revision>
  <dcterms:created xsi:type="dcterms:W3CDTF">2025-09-17T07:43:22Z</dcterms:created>
  <dcterms:modified xsi:type="dcterms:W3CDTF">2025-10-06T11:53:32Z</dcterms:modified>
</cp:coreProperties>
</file>