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8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13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9"/>
  </p:notesMasterIdLst>
  <p:sldIdLst>
    <p:sldId id="256" r:id="rId2"/>
    <p:sldId id="257" r:id="rId3"/>
    <p:sldId id="380" r:id="rId4"/>
    <p:sldId id="405" r:id="rId5"/>
    <p:sldId id="422" r:id="rId6"/>
    <p:sldId id="381" r:id="rId7"/>
    <p:sldId id="411" r:id="rId8"/>
    <p:sldId id="423" r:id="rId9"/>
    <p:sldId id="382" r:id="rId10"/>
    <p:sldId id="418" r:id="rId11"/>
    <p:sldId id="383" r:id="rId12"/>
    <p:sldId id="404" r:id="rId13"/>
    <p:sldId id="419" r:id="rId14"/>
    <p:sldId id="384" r:id="rId15"/>
    <p:sldId id="385" r:id="rId16"/>
    <p:sldId id="386" r:id="rId17"/>
    <p:sldId id="280" r:id="rId18"/>
  </p:sldIdLst>
  <p:sldSz cx="9144000" cy="5143500" type="screen16x9"/>
  <p:notesSz cx="6858000" cy="9144000"/>
  <p:embeddedFontLst>
    <p:embeddedFont>
      <p:font typeface="Bookman Old Style" panose="02050604050505020204" pitchFamily="18" charset="0"/>
      <p:regular r:id="rId20"/>
      <p:bold r:id="rId21"/>
      <p:italic r:id="rId22"/>
      <p:boldItalic r:id="rId23"/>
    </p:embeddedFont>
    <p:embeddedFont>
      <p:font typeface="Montserrat" pitchFamily="2" charset="77"/>
      <p:regular r:id="rId24"/>
      <p:bold r:id="rId25"/>
      <p:italic r:id="rId26"/>
      <p:boldItalic r:id="rId27"/>
    </p:embeddedFont>
    <p:embeddedFont>
      <p:font typeface="Roboto Slab" pitchFamily="2" charset="0"/>
      <p:regular r:id="rId28"/>
      <p:bold r:id="rId29"/>
    </p:embeddedFont>
    <p:embeddedFont>
      <p:font typeface="Source Sans Pro" panose="020B0503030403020204" pitchFamily="34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01FB10D-A61A-4DE4-8506-F670E7A89527}">
  <a:tblStyle styleId="{701FB10D-A61A-4DE4-8506-F670E7A8952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398DAF6-0271-4389-B3DC-BA433CC306D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61" d="100"/>
          <a:sy n="161" d="100"/>
        </p:scale>
        <p:origin x="7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21" Type="http://schemas.openxmlformats.org/officeDocument/2006/relationships/font" Target="fonts/font2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1537037037037038"/>
          <c:y val="0.22712962962962963"/>
          <c:w val="0.61629629629629634"/>
          <c:h val="0.61629629629629634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Column2</c:v>
                </c:pt>
              </c:strCache>
            </c:strRef>
          </c:tx>
          <c:spPr>
            <a:ln w="50800" cap="flat" cmpd="thinThick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 prstMaterial="metal"/>
          </c:spPr>
          <c:dPt>
            <c:idx val="0"/>
            <c:bubble3D val="0"/>
            <c:spPr>
              <a:solidFill>
                <a:srgbClr val="FF0000"/>
              </a:solidFill>
              <a:ln w="25400" cap="flat" cmpd="sng">
                <a:solidFill>
                  <a:schemeClr val="bg1"/>
                </a:solidFill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metal"/>
            </c:spPr>
            <c:extLst>
              <c:ext xmlns:c16="http://schemas.microsoft.com/office/drawing/2014/chart" uri="{C3380CC4-5D6E-409C-BE32-E72D297353CC}">
                <c16:uniqueId val="{00000001-6B7B-9042-B4E2-C0CD222CF43F}"/>
              </c:ext>
            </c:extLst>
          </c:dPt>
          <c:dPt>
            <c:idx val="1"/>
            <c:bubble3D val="0"/>
            <c:spPr>
              <a:solidFill>
                <a:schemeClr val="accent2">
                  <a:tint val="77000"/>
                </a:schemeClr>
              </a:solidFill>
              <a:ln w="50800" cap="flat" cmpd="thinThick">
                <a:solidFill>
                  <a:schemeClr val="accent1">
                    <a:shade val="15000"/>
                    <a:alpha val="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metal"/>
            </c:spPr>
            <c:extLst>
              <c:ext xmlns:c16="http://schemas.microsoft.com/office/drawing/2014/chart" uri="{C3380CC4-5D6E-409C-BE32-E72D297353CC}">
                <c16:uniqueId val="{00000003-6B7B-9042-B4E2-C0CD222CF43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IT"/>
              </a:p>
            </c:txPr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numRef>
              <c:f>Sheet1!$A$2:$A$3</c:f>
              <c:numCache>
                <c:formatCode>General</c:formatCode>
                <c:ptCount val="2"/>
              </c:numCache>
            </c:numRef>
          </c:cat>
          <c:val>
            <c:numRef>
              <c:f>Sheet1!$B$2:$B$3</c:f>
              <c:numCache>
                <c:formatCode>General</c:formatCode>
                <c:ptCount val="2"/>
                <c:pt idx="0">
                  <c:v>10</c:v>
                </c:pt>
                <c:pt idx="1">
                  <c:v>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B7B-9042-B4E2-C0CD222CF43F}"/>
            </c:ext>
          </c:extLst>
        </c:ser>
        <c:dLbls>
          <c:showLegendKey val="0"/>
          <c:showVal val="0"/>
          <c:showCatName val="1"/>
          <c:showSerName val="0"/>
          <c:showPercent val="0"/>
          <c:showBubbleSize val="0"/>
          <c:showLeaderLines val="1"/>
        </c:dLbls>
        <c:firstSliceAng val="0"/>
        <c:holeSize val="8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 anchor="t"/>
    <a:lstStyle/>
    <a:p>
      <a:pPr>
        <a:defRPr/>
      </a:pPr>
      <a:endParaRPr lang="en-IT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1537037037037038"/>
          <c:y val="0.22712962962962963"/>
          <c:w val="0.61629629629629634"/>
          <c:h val="0.61629629629629634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Column2</c:v>
                </c:pt>
              </c:strCache>
            </c:strRef>
          </c:tx>
          <c:spPr>
            <a:ln w="50800" cap="flat" cmpd="thinThick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 prstMaterial="metal"/>
          </c:spPr>
          <c:dPt>
            <c:idx val="0"/>
            <c:bubble3D val="0"/>
            <c:spPr>
              <a:solidFill>
                <a:srgbClr val="FF0000"/>
              </a:solidFill>
              <a:ln w="25400" cap="flat" cmpd="sng">
                <a:solidFill>
                  <a:schemeClr val="bg1"/>
                </a:solidFill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metal"/>
            </c:spPr>
            <c:extLst>
              <c:ext xmlns:c16="http://schemas.microsoft.com/office/drawing/2014/chart" uri="{C3380CC4-5D6E-409C-BE32-E72D297353CC}">
                <c16:uniqueId val="{00000001-6B7B-9042-B4E2-C0CD222CF43F}"/>
              </c:ext>
            </c:extLst>
          </c:dPt>
          <c:dPt>
            <c:idx val="1"/>
            <c:bubble3D val="0"/>
            <c:spPr>
              <a:solidFill>
                <a:schemeClr val="accent2">
                  <a:tint val="77000"/>
                </a:schemeClr>
              </a:solidFill>
              <a:ln w="50800" cap="flat" cmpd="thinThick">
                <a:solidFill>
                  <a:schemeClr val="accent1">
                    <a:shade val="15000"/>
                    <a:alpha val="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metal"/>
            </c:spPr>
            <c:extLst>
              <c:ext xmlns:c16="http://schemas.microsoft.com/office/drawing/2014/chart" uri="{C3380CC4-5D6E-409C-BE32-E72D297353CC}">
                <c16:uniqueId val="{00000003-6B7B-9042-B4E2-C0CD222CF43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IT"/>
              </a:p>
            </c:txPr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numRef>
              <c:f>Sheet1!$A$2:$A$3</c:f>
              <c:numCache>
                <c:formatCode>General</c:formatCode>
                <c:ptCount val="2"/>
              </c:numCache>
            </c:numRef>
          </c:cat>
          <c:val>
            <c:numRef>
              <c:f>Sheet1!$B$2:$B$3</c:f>
              <c:numCache>
                <c:formatCode>General</c:formatCode>
                <c:ptCount val="2"/>
                <c:pt idx="0">
                  <c:v>10</c:v>
                </c:pt>
                <c:pt idx="1">
                  <c:v>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B7B-9042-B4E2-C0CD222CF43F}"/>
            </c:ext>
          </c:extLst>
        </c:ser>
        <c:dLbls>
          <c:showLegendKey val="0"/>
          <c:showVal val="0"/>
          <c:showCatName val="1"/>
          <c:showSerName val="0"/>
          <c:showPercent val="0"/>
          <c:showBubbleSize val="0"/>
          <c:showLeaderLines val="1"/>
        </c:dLbls>
        <c:firstSliceAng val="0"/>
        <c:holeSize val="8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 anchor="t"/>
    <a:lstStyle/>
    <a:p>
      <a:pPr>
        <a:defRPr/>
      </a:pPr>
      <a:endParaRPr lang="en-IT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1537037037037038"/>
          <c:y val="0.22712962962962963"/>
          <c:w val="0.61629629629629634"/>
          <c:h val="0.61629629629629634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Column2</c:v>
                </c:pt>
              </c:strCache>
            </c:strRef>
          </c:tx>
          <c:spPr>
            <a:ln w="50800" cap="flat" cmpd="thinThick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 prstMaterial="metal"/>
          </c:spPr>
          <c:dPt>
            <c:idx val="0"/>
            <c:bubble3D val="0"/>
            <c:spPr>
              <a:solidFill>
                <a:srgbClr val="FF0000"/>
              </a:solidFill>
              <a:ln w="25400" cap="flat" cmpd="sng">
                <a:solidFill>
                  <a:schemeClr val="bg1"/>
                </a:solidFill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metal"/>
            </c:spPr>
            <c:extLst>
              <c:ext xmlns:c16="http://schemas.microsoft.com/office/drawing/2014/chart" uri="{C3380CC4-5D6E-409C-BE32-E72D297353CC}">
                <c16:uniqueId val="{00000001-6B7B-9042-B4E2-C0CD222CF43F}"/>
              </c:ext>
            </c:extLst>
          </c:dPt>
          <c:dPt>
            <c:idx val="1"/>
            <c:bubble3D val="0"/>
            <c:spPr>
              <a:solidFill>
                <a:schemeClr val="accent2">
                  <a:tint val="77000"/>
                </a:schemeClr>
              </a:solidFill>
              <a:ln w="50800" cap="flat" cmpd="thinThick">
                <a:solidFill>
                  <a:schemeClr val="accent1">
                    <a:shade val="15000"/>
                    <a:alpha val="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metal"/>
            </c:spPr>
            <c:extLst>
              <c:ext xmlns:c16="http://schemas.microsoft.com/office/drawing/2014/chart" uri="{C3380CC4-5D6E-409C-BE32-E72D297353CC}">
                <c16:uniqueId val="{00000003-6B7B-9042-B4E2-C0CD222CF43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IT"/>
              </a:p>
            </c:txPr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numRef>
              <c:f>Sheet1!$A$2:$A$3</c:f>
              <c:numCache>
                <c:formatCode>General</c:formatCode>
                <c:ptCount val="2"/>
              </c:numCache>
            </c:numRef>
          </c:cat>
          <c:val>
            <c:numRef>
              <c:f>Sheet1!$B$2:$B$3</c:f>
              <c:numCache>
                <c:formatCode>General</c:formatCode>
                <c:ptCount val="2"/>
                <c:pt idx="0">
                  <c:v>10</c:v>
                </c:pt>
                <c:pt idx="1">
                  <c:v>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B7B-9042-B4E2-C0CD222CF43F}"/>
            </c:ext>
          </c:extLst>
        </c:ser>
        <c:dLbls>
          <c:showLegendKey val="0"/>
          <c:showVal val="0"/>
          <c:showCatName val="1"/>
          <c:showSerName val="0"/>
          <c:showPercent val="0"/>
          <c:showBubbleSize val="0"/>
          <c:showLeaderLines val="1"/>
        </c:dLbls>
        <c:firstSliceAng val="0"/>
        <c:holeSize val="8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 anchor="t"/>
    <a:lstStyle/>
    <a:p>
      <a:pPr>
        <a:defRPr/>
      </a:pPr>
      <a:endParaRPr lang="en-IT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1537037037037038"/>
          <c:y val="0.22712962962962963"/>
          <c:w val="0.61629629629629634"/>
          <c:h val="0.61629629629629634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Column2</c:v>
                </c:pt>
              </c:strCache>
            </c:strRef>
          </c:tx>
          <c:spPr>
            <a:ln w="50800" cap="flat" cmpd="thinThick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 prstMaterial="metal"/>
          </c:spPr>
          <c:dPt>
            <c:idx val="0"/>
            <c:bubble3D val="0"/>
            <c:spPr>
              <a:solidFill>
                <a:srgbClr val="FF0000"/>
              </a:solidFill>
              <a:ln w="25400" cap="flat" cmpd="sng">
                <a:solidFill>
                  <a:schemeClr val="bg1"/>
                </a:solidFill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metal"/>
            </c:spPr>
            <c:extLst>
              <c:ext xmlns:c16="http://schemas.microsoft.com/office/drawing/2014/chart" uri="{C3380CC4-5D6E-409C-BE32-E72D297353CC}">
                <c16:uniqueId val="{00000001-6B7B-9042-B4E2-C0CD222CF43F}"/>
              </c:ext>
            </c:extLst>
          </c:dPt>
          <c:dPt>
            <c:idx val="1"/>
            <c:bubble3D val="0"/>
            <c:spPr>
              <a:solidFill>
                <a:schemeClr val="accent2">
                  <a:tint val="77000"/>
                </a:schemeClr>
              </a:solidFill>
              <a:ln w="50800" cap="flat" cmpd="thinThick">
                <a:solidFill>
                  <a:schemeClr val="accent1">
                    <a:shade val="15000"/>
                    <a:alpha val="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metal"/>
            </c:spPr>
            <c:extLst>
              <c:ext xmlns:c16="http://schemas.microsoft.com/office/drawing/2014/chart" uri="{C3380CC4-5D6E-409C-BE32-E72D297353CC}">
                <c16:uniqueId val="{00000003-6B7B-9042-B4E2-C0CD222CF43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IT"/>
              </a:p>
            </c:txPr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numRef>
              <c:f>Sheet1!$A$2:$A$3</c:f>
              <c:numCache>
                <c:formatCode>General</c:formatCode>
                <c:ptCount val="2"/>
              </c:numCache>
            </c:numRef>
          </c:cat>
          <c:val>
            <c:numRef>
              <c:f>Sheet1!$B$2:$B$3</c:f>
              <c:numCache>
                <c:formatCode>General</c:formatCode>
                <c:ptCount val="2"/>
                <c:pt idx="0">
                  <c:v>10</c:v>
                </c:pt>
                <c:pt idx="1">
                  <c:v>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B7B-9042-B4E2-C0CD222CF43F}"/>
            </c:ext>
          </c:extLst>
        </c:ser>
        <c:dLbls>
          <c:showLegendKey val="0"/>
          <c:showVal val="0"/>
          <c:showCatName val="1"/>
          <c:showSerName val="0"/>
          <c:showPercent val="0"/>
          <c:showBubbleSize val="0"/>
          <c:showLeaderLines val="1"/>
        </c:dLbls>
        <c:firstSliceAng val="0"/>
        <c:holeSize val="8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 anchor="t"/>
    <a:lstStyle/>
    <a:p>
      <a:pPr>
        <a:defRPr/>
      </a:pPr>
      <a:endParaRPr lang="en-IT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1537037037037038"/>
          <c:y val="0.22712962962962963"/>
          <c:w val="0.61629629629629634"/>
          <c:h val="0.61629629629629634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Column2</c:v>
                </c:pt>
              </c:strCache>
            </c:strRef>
          </c:tx>
          <c:spPr>
            <a:ln w="50800" cap="flat" cmpd="thinThick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 prstMaterial="metal"/>
          </c:spPr>
          <c:dPt>
            <c:idx val="0"/>
            <c:bubble3D val="0"/>
            <c:spPr>
              <a:solidFill>
                <a:srgbClr val="FF0000"/>
              </a:solidFill>
              <a:ln w="25400" cap="flat" cmpd="sng">
                <a:solidFill>
                  <a:schemeClr val="bg1"/>
                </a:solidFill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metal"/>
            </c:spPr>
            <c:extLst>
              <c:ext xmlns:c16="http://schemas.microsoft.com/office/drawing/2014/chart" uri="{C3380CC4-5D6E-409C-BE32-E72D297353CC}">
                <c16:uniqueId val="{00000001-24D4-1D4D-B1C2-CACA79742DC3}"/>
              </c:ext>
            </c:extLst>
          </c:dPt>
          <c:dPt>
            <c:idx val="1"/>
            <c:bubble3D val="0"/>
            <c:spPr>
              <a:solidFill>
                <a:schemeClr val="accent2">
                  <a:tint val="77000"/>
                </a:schemeClr>
              </a:solidFill>
              <a:ln w="50800" cap="flat" cmpd="thinThick">
                <a:solidFill>
                  <a:schemeClr val="accent1">
                    <a:shade val="15000"/>
                    <a:alpha val="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metal"/>
            </c:spPr>
            <c:extLst>
              <c:ext xmlns:c16="http://schemas.microsoft.com/office/drawing/2014/chart" uri="{C3380CC4-5D6E-409C-BE32-E72D297353CC}">
                <c16:uniqueId val="{00000003-24D4-1D4D-B1C2-CACA79742DC3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IT"/>
              </a:p>
            </c:txPr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numRef>
              <c:f>Sheet1!$A$2:$A$3</c:f>
              <c:numCache>
                <c:formatCode>General</c:formatCode>
                <c:ptCount val="2"/>
              </c:numCache>
            </c:numRef>
          </c:cat>
          <c:val>
            <c:numRef>
              <c:f>Sheet1!$B$2:$B$3</c:f>
              <c:numCache>
                <c:formatCode>General</c:formatCode>
                <c:ptCount val="2"/>
                <c:pt idx="0">
                  <c:v>10</c:v>
                </c:pt>
                <c:pt idx="1">
                  <c:v>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4D4-1D4D-B1C2-CACA79742DC3}"/>
            </c:ext>
          </c:extLst>
        </c:ser>
        <c:dLbls>
          <c:showLegendKey val="0"/>
          <c:showVal val="0"/>
          <c:showCatName val="1"/>
          <c:showSerName val="0"/>
          <c:showPercent val="0"/>
          <c:showBubbleSize val="0"/>
          <c:showLeaderLines val="1"/>
        </c:dLbls>
        <c:firstSliceAng val="150"/>
        <c:holeSize val="8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 anchor="t"/>
    <a:lstStyle/>
    <a:p>
      <a:pPr>
        <a:defRPr/>
      </a:pPr>
      <a:endParaRPr lang="en-IT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1537037037037038"/>
          <c:y val="0.22712962962962963"/>
          <c:w val="0.61629629629629634"/>
          <c:h val="0.61629629629629634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Column2</c:v>
                </c:pt>
              </c:strCache>
            </c:strRef>
          </c:tx>
          <c:spPr>
            <a:ln w="50800" cap="flat" cmpd="thinThick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 prstMaterial="metal"/>
          </c:spPr>
          <c:dPt>
            <c:idx val="0"/>
            <c:bubble3D val="0"/>
            <c:spPr>
              <a:solidFill>
                <a:srgbClr val="FF0000"/>
              </a:solidFill>
              <a:ln w="25400" cap="flat" cmpd="sng">
                <a:solidFill>
                  <a:schemeClr val="bg1"/>
                </a:solidFill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metal"/>
            </c:spPr>
            <c:extLst>
              <c:ext xmlns:c16="http://schemas.microsoft.com/office/drawing/2014/chart" uri="{C3380CC4-5D6E-409C-BE32-E72D297353CC}">
                <c16:uniqueId val="{00000001-71DF-8F42-94AA-99D96FFE93DF}"/>
              </c:ext>
            </c:extLst>
          </c:dPt>
          <c:dPt>
            <c:idx val="1"/>
            <c:bubble3D val="0"/>
            <c:spPr>
              <a:solidFill>
                <a:schemeClr val="accent2">
                  <a:tint val="77000"/>
                </a:schemeClr>
              </a:solidFill>
              <a:ln w="50800" cap="flat" cmpd="thinThick">
                <a:solidFill>
                  <a:schemeClr val="accent1">
                    <a:shade val="15000"/>
                    <a:alpha val="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metal"/>
            </c:spPr>
            <c:extLst>
              <c:ext xmlns:c16="http://schemas.microsoft.com/office/drawing/2014/chart" uri="{C3380CC4-5D6E-409C-BE32-E72D297353CC}">
                <c16:uniqueId val="{00000003-71DF-8F42-94AA-99D96FFE93D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IT"/>
              </a:p>
            </c:txPr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numRef>
              <c:f>Sheet1!$A$2:$A$3</c:f>
              <c:numCache>
                <c:formatCode>General</c:formatCode>
                <c:ptCount val="2"/>
              </c:numCache>
            </c:numRef>
          </c:cat>
          <c:val>
            <c:numRef>
              <c:f>Sheet1!$B$2:$B$3</c:f>
              <c:numCache>
                <c:formatCode>General</c:formatCode>
                <c:ptCount val="2"/>
                <c:pt idx="0">
                  <c:v>10</c:v>
                </c:pt>
                <c:pt idx="1">
                  <c:v>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1DF-8F42-94AA-99D96FFE93DF}"/>
            </c:ext>
          </c:extLst>
        </c:ser>
        <c:dLbls>
          <c:showLegendKey val="0"/>
          <c:showVal val="0"/>
          <c:showCatName val="1"/>
          <c:showSerName val="0"/>
          <c:showPercent val="0"/>
          <c:showBubbleSize val="0"/>
          <c:showLeaderLines val="1"/>
        </c:dLbls>
        <c:firstSliceAng val="325"/>
        <c:holeSize val="8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 anchor="t"/>
    <a:lstStyle/>
    <a:p>
      <a:pPr>
        <a:defRPr/>
      </a:pPr>
      <a:endParaRPr lang="en-IT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1537037037037038"/>
          <c:y val="0.22712962962962963"/>
          <c:w val="0.61629629629629634"/>
          <c:h val="0.61629629629629634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Column2</c:v>
                </c:pt>
              </c:strCache>
            </c:strRef>
          </c:tx>
          <c:spPr>
            <a:ln w="50800" cap="flat" cmpd="thinThick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 prstMaterial="metal"/>
          </c:spPr>
          <c:dPt>
            <c:idx val="0"/>
            <c:bubble3D val="0"/>
            <c:spPr>
              <a:solidFill>
                <a:srgbClr val="FF0000"/>
              </a:solidFill>
              <a:ln w="25400" cap="flat" cmpd="sng">
                <a:solidFill>
                  <a:schemeClr val="bg1"/>
                </a:solidFill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metal"/>
            </c:spPr>
            <c:extLst>
              <c:ext xmlns:c16="http://schemas.microsoft.com/office/drawing/2014/chart" uri="{C3380CC4-5D6E-409C-BE32-E72D297353CC}">
                <c16:uniqueId val="{00000001-71DF-8F42-94AA-99D96FFE93DF}"/>
              </c:ext>
            </c:extLst>
          </c:dPt>
          <c:dPt>
            <c:idx val="1"/>
            <c:bubble3D val="0"/>
            <c:spPr>
              <a:solidFill>
                <a:schemeClr val="accent2">
                  <a:tint val="77000"/>
                </a:schemeClr>
              </a:solidFill>
              <a:ln w="50800" cap="flat" cmpd="thinThick">
                <a:solidFill>
                  <a:schemeClr val="accent1">
                    <a:shade val="15000"/>
                    <a:alpha val="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metal"/>
            </c:spPr>
            <c:extLst>
              <c:ext xmlns:c16="http://schemas.microsoft.com/office/drawing/2014/chart" uri="{C3380CC4-5D6E-409C-BE32-E72D297353CC}">
                <c16:uniqueId val="{00000003-71DF-8F42-94AA-99D96FFE93D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IT"/>
              </a:p>
            </c:txPr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numRef>
              <c:f>Sheet1!$A$2:$A$3</c:f>
              <c:numCache>
                <c:formatCode>General</c:formatCode>
                <c:ptCount val="2"/>
              </c:numCache>
            </c:numRef>
          </c:cat>
          <c:val>
            <c:numRef>
              <c:f>Sheet1!$B$2:$B$3</c:f>
              <c:numCache>
                <c:formatCode>General</c:formatCode>
                <c:ptCount val="2"/>
                <c:pt idx="0">
                  <c:v>10</c:v>
                </c:pt>
                <c:pt idx="1">
                  <c:v>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1DF-8F42-94AA-99D96FFE93DF}"/>
            </c:ext>
          </c:extLst>
        </c:ser>
        <c:dLbls>
          <c:showLegendKey val="0"/>
          <c:showVal val="0"/>
          <c:showCatName val="1"/>
          <c:showSerName val="0"/>
          <c:showPercent val="0"/>
          <c:showBubbleSize val="0"/>
          <c:showLeaderLines val="1"/>
        </c:dLbls>
        <c:firstSliceAng val="325"/>
        <c:holeSize val="8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 anchor="t"/>
    <a:lstStyle/>
    <a:p>
      <a:pPr>
        <a:defRPr/>
      </a:pPr>
      <a:endParaRPr lang="en-I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2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3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4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5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6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7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>
          <a:extLst>
            <a:ext uri="{FF2B5EF4-FFF2-40B4-BE49-F238E27FC236}">
              <a16:creationId xmlns:a16="http://schemas.microsoft.com/office/drawing/2014/main" id="{78A4AAF8-0F44-FBDF-A15D-3D9B75D19E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>
            <a:extLst>
              <a:ext uri="{FF2B5EF4-FFF2-40B4-BE49-F238E27FC236}">
                <a16:creationId xmlns:a16="http://schemas.microsoft.com/office/drawing/2014/main" id="{3C4A2DD6-7D63-1B4A-5C1D-E5FD135C2DF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>
            <a:extLst>
              <a:ext uri="{FF2B5EF4-FFF2-40B4-BE49-F238E27FC236}">
                <a16:creationId xmlns:a16="http://schemas.microsoft.com/office/drawing/2014/main" id="{D09A8A5F-CA69-B114-3DBC-2BE2CAD346A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4952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>
          <a:extLst>
            <a:ext uri="{FF2B5EF4-FFF2-40B4-BE49-F238E27FC236}">
              <a16:creationId xmlns:a16="http://schemas.microsoft.com/office/drawing/2014/main" id="{C7532990-D334-9EB7-18F3-1E76D91D68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>
            <a:extLst>
              <a:ext uri="{FF2B5EF4-FFF2-40B4-BE49-F238E27FC236}">
                <a16:creationId xmlns:a16="http://schemas.microsoft.com/office/drawing/2014/main" id="{5B04A55F-6DBE-87D4-49B9-70CE2D0FC19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>
            <a:extLst>
              <a:ext uri="{FF2B5EF4-FFF2-40B4-BE49-F238E27FC236}">
                <a16:creationId xmlns:a16="http://schemas.microsoft.com/office/drawing/2014/main" id="{53AFCE1D-50CD-D988-9D02-D2D48C0886D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49989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>
          <a:extLst>
            <a:ext uri="{FF2B5EF4-FFF2-40B4-BE49-F238E27FC236}">
              <a16:creationId xmlns:a16="http://schemas.microsoft.com/office/drawing/2014/main" id="{D77305EE-7E17-D293-9E9B-1B7B235763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>
            <a:extLst>
              <a:ext uri="{FF2B5EF4-FFF2-40B4-BE49-F238E27FC236}">
                <a16:creationId xmlns:a16="http://schemas.microsoft.com/office/drawing/2014/main" id="{E33CA65F-3AB1-961E-7667-7657707E602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>
            <a:extLst>
              <a:ext uri="{FF2B5EF4-FFF2-40B4-BE49-F238E27FC236}">
                <a16:creationId xmlns:a16="http://schemas.microsoft.com/office/drawing/2014/main" id="{2A4DE901-60B3-C639-90C7-D955D6F3627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6620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>
          <a:extLst>
            <a:ext uri="{FF2B5EF4-FFF2-40B4-BE49-F238E27FC236}">
              <a16:creationId xmlns:a16="http://schemas.microsoft.com/office/drawing/2014/main" id="{9DA952A5-CE03-A7AF-1828-FA0C2CFB41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>
            <a:extLst>
              <a:ext uri="{FF2B5EF4-FFF2-40B4-BE49-F238E27FC236}">
                <a16:creationId xmlns:a16="http://schemas.microsoft.com/office/drawing/2014/main" id="{497B6414-3DD2-FF39-1C35-32667BD4074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>
            <a:extLst>
              <a:ext uri="{FF2B5EF4-FFF2-40B4-BE49-F238E27FC236}">
                <a16:creationId xmlns:a16="http://schemas.microsoft.com/office/drawing/2014/main" id="{4D6AC951-6C26-2084-3D60-434E3511D19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10674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>
          <a:extLst>
            <a:ext uri="{FF2B5EF4-FFF2-40B4-BE49-F238E27FC236}">
              <a16:creationId xmlns:a16="http://schemas.microsoft.com/office/drawing/2014/main" id="{A0B95C56-B91E-9F6A-E960-33A5C19355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>
            <a:extLst>
              <a:ext uri="{FF2B5EF4-FFF2-40B4-BE49-F238E27FC236}">
                <a16:creationId xmlns:a16="http://schemas.microsoft.com/office/drawing/2014/main" id="{9E8325B5-9882-CFFD-C1F6-CFF517288D0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>
            <a:extLst>
              <a:ext uri="{FF2B5EF4-FFF2-40B4-BE49-F238E27FC236}">
                <a16:creationId xmlns:a16="http://schemas.microsoft.com/office/drawing/2014/main" id="{6125D508-12B7-360D-F425-C172897C926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13245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>
          <a:extLst>
            <a:ext uri="{FF2B5EF4-FFF2-40B4-BE49-F238E27FC236}">
              <a16:creationId xmlns:a16="http://schemas.microsoft.com/office/drawing/2014/main" id="{3202E662-0A1E-DBAC-BD86-E6B45B48DD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>
            <a:extLst>
              <a:ext uri="{FF2B5EF4-FFF2-40B4-BE49-F238E27FC236}">
                <a16:creationId xmlns:a16="http://schemas.microsoft.com/office/drawing/2014/main" id="{3326FB77-3877-C0EB-695D-0FE51F1BEBD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>
            <a:extLst>
              <a:ext uri="{FF2B5EF4-FFF2-40B4-BE49-F238E27FC236}">
                <a16:creationId xmlns:a16="http://schemas.microsoft.com/office/drawing/2014/main" id="{F090862C-5C4E-CC5A-7A2D-791EFFCDED5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33841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>
          <a:extLst>
            <a:ext uri="{FF2B5EF4-FFF2-40B4-BE49-F238E27FC236}">
              <a16:creationId xmlns:a16="http://schemas.microsoft.com/office/drawing/2014/main" id="{6D713EF6-BD2D-3406-D5E1-33432B9A78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>
            <a:extLst>
              <a:ext uri="{FF2B5EF4-FFF2-40B4-BE49-F238E27FC236}">
                <a16:creationId xmlns:a16="http://schemas.microsoft.com/office/drawing/2014/main" id="{28F50A64-835A-8EC2-CD2C-4EB3C80A909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>
            <a:extLst>
              <a:ext uri="{FF2B5EF4-FFF2-40B4-BE49-F238E27FC236}">
                <a16:creationId xmlns:a16="http://schemas.microsoft.com/office/drawing/2014/main" id="{BE483297-C5EC-3B72-E50C-7CD94CEB55F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52015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>
          <a:extLst>
            <a:ext uri="{FF2B5EF4-FFF2-40B4-BE49-F238E27FC236}">
              <a16:creationId xmlns:a16="http://schemas.microsoft.com/office/drawing/2014/main" id="{5D07406F-9B12-8FA6-31B5-B31F304564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>
            <a:extLst>
              <a:ext uri="{FF2B5EF4-FFF2-40B4-BE49-F238E27FC236}">
                <a16:creationId xmlns:a16="http://schemas.microsoft.com/office/drawing/2014/main" id="{91C049A9-E252-51FF-0E3F-E0445D4F32E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>
            <a:extLst>
              <a:ext uri="{FF2B5EF4-FFF2-40B4-BE49-F238E27FC236}">
                <a16:creationId xmlns:a16="http://schemas.microsoft.com/office/drawing/2014/main" id="{7B733585-ECD6-5B2C-9D7A-E76C8093ED4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26656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>
          <a:extLst>
            <a:ext uri="{FF2B5EF4-FFF2-40B4-BE49-F238E27FC236}">
              <a16:creationId xmlns:a16="http://schemas.microsoft.com/office/drawing/2014/main" id="{530C0E64-9CE6-579F-C321-BFCDA0C9A5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>
            <a:extLst>
              <a:ext uri="{FF2B5EF4-FFF2-40B4-BE49-F238E27FC236}">
                <a16:creationId xmlns:a16="http://schemas.microsoft.com/office/drawing/2014/main" id="{89316917-41AB-F993-4A00-32AE6FAC676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>
            <a:extLst>
              <a:ext uri="{FF2B5EF4-FFF2-40B4-BE49-F238E27FC236}">
                <a16:creationId xmlns:a16="http://schemas.microsoft.com/office/drawing/2014/main" id="{01DBAFC6-10B2-9A18-B590-4B86FEDAFA9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61614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>
          <a:extLst>
            <a:ext uri="{FF2B5EF4-FFF2-40B4-BE49-F238E27FC236}">
              <a16:creationId xmlns:a16="http://schemas.microsoft.com/office/drawing/2014/main" id="{2CD7F433-CABB-F235-6339-79FD982F79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>
            <a:extLst>
              <a:ext uri="{FF2B5EF4-FFF2-40B4-BE49-F238E27FC236}">
                <a16:creationId xmlns:a16="http://schemas.microsoft.com/office/drawing/2014/main" id="{7E6FB538-1973-AAFA-1D0E-BA48FD2B58D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>
            <a:extLst>
              <a:ext uri="{FF2B5EF4-FFF2-40B4-BE49-F238E27FC236}">
                <a16:creationId xmlns:a16="http://schemas.microsoft.com/office/drawing/2014/main" id="{EE52E603-F0DE-22FE-30DA-6AE80E9F913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33805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>
          <a:extLst>
            <a:ext uri="{FF2B5EF4-FFF2-40B4-BE49-F238E27FC236}">
              <a16:creationId xmlns:a16="http://schemas.microsoft.com/office/drawing/2014/main" id="{6FEBE640-4853-C0CA-4D04-D480DCF004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>
            <a:extLst>
              <a:ext uri="{FF2B5EF4-FFF2-40B4-BE49-F238E27FC236}">
                <a16:creationId xmlns:a16="http://schemas.microsoft.com/office/drawing/2014/main" id="{89A1E651-52EC-ACB9-82B2-436266A7035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>
            <a:extLst>
              <a:ext uri="{FF2B5EF4-FFF2-40B4-BE49-F238E27FC236}">
                <a16:creationId xmlns:a16="http://schemas.microsoft.com/office/drawing/2014/main" id="{266D7153-791D-93DB-DE9B-F7DF724B9F4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77128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>
          <a:extLst>
            <a:ext uri="{FF2B5EF4-FFF2-40B4-BE49-F238E27FC236}">
              <a16:creationId xmlns:a16="http://schemas.microsoft.com/office/drawing/2014/main" id="{B98920CF-A6C4-4247-3BEF-421ECD0557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>
            <a:extLst>
              <a:ext uri="{FF2B5EF4-FFF2-40B4-BE49-F238E27FC236}">
                <a16:creationId xmlns:a16="http://schemas.microsoft.com/office/drawing/2014/main" id="{CD9737E3-6753-245D-90EB-36B60B1D783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>
            <a:extLst>
              <a:ext uri="{FF2B5EF4-FFF2-40B4-BE49-F238E27FC236}">
                <a16:creationId xmlns:a16="http://schemas.microsoft.com/office/drawing/2014/main" id="{54B58BF7-4D05-023B-8753-223D0D4EBEF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86528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337531" y="463007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0243" y="4182401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893253" y="3333348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71302" y="4923775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386266" y="50813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479460" y="2703980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261540" y="643097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507235" y="1080863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314019" y="3625322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8882858" y="4186761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58313" y="1596559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1396483" y="226428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617492" y="2000594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3425273" y="387880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8014029" y="4567546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Montserrat" pitchFamily="2" charset="77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 dirty="0"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1"/>
          </p:nvPr>
        </p:nvSpPr>
        <p:spPr>
          <a:xfrm>
            <a:off x="786137" y="1200150"/>
            <a:ext cx="36753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>
                <a:latin typeface="Montserrat" pitchFamily="2" charset="77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 dirty="0"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2"/>
          </p:nvPr>
        </p:nvSpPr>
        <p:spPr>
          <a:xfrm>
            <a:off x="4682659" y="1200150"/>
            <a:ext cx="36753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>
                <a:latin typeface="Montserrat" pitchFamily="2" charset="77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 dirty="0"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1482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Montserrat" pitchFamily="2" charset="77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 dirty="0"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◎"/>
              <a:defRPr sz="2400">
                <a:latin typeface="Montserrat" pitchFamily="2" charset="77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 dirty="0"/>
          </a:p>
        </p:txBody>
      </p:sp>
      <p:sp>
        <p:nvSpPr>
          <p:cNvPr id="43" name="Google Shape;43;p5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68868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D4B5A-3CDB-4836-9673-5B5B0EE52703}" type="datetime1">
              <a:rPr lang="en-US" smtClean="0"/>
              <a:pPr/>
              <a:t>2/14/24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Template © calendarlabs.com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748C5-6F1B-42D7-8EDC-C7A52E921BA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991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39931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7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9" r:id="rId2"/>
    <p:sldLayoutId id="2147483660" r:id="rId3"/>
    <p:sldLayoutId id="2147483661" r:id="rId4"/>
    <p:sldLayoutId id="2147483662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>
            <a:spLocks noGrp="1"/>
          </p:cNvSpPr>
          <p:nvPr>
            <p:ph type="ctrTitle"/>
          </p:nvPr>
        </p:nvSpPr>
        <p:spPr>
          <a:xfrm>
            <a:off x="0" y="4563600"/>
            <a:ext cx="4667416" cy="57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rgbClr val="002060"/>
                </a:solidFill>
                <a:latin typeface="Montserrat" pitchFamily="2" charset="77"/>
              </a:rPr>
              <a:t>Data Mining Project</a:t>
            </a:r>
            <a:endParaRPr sz="3200" dirty="0">
              <a:solidFill>
                <a:srgbClr val="002060"/>
              </a:solidFill>
              <a:latin typeface="Montserrat" pitchFamily="2" charset="77"/>
            </a:endParaRPr>
          </a:p>
        </p:txBody>
      </p:sp>
      <p:sp>
        <p:nvSpPr>
          <p:cNvPr id="3" name="Google Shape;70;p12">
            <a:extLst>
              <a:ext uri="{FF2B5EF4-FFF2-40B4-BE49-F238E27FC236}">
                <a16:creationId xmlns:a16="http://schemas.microsoft.com/office/drawing/2014/main" id="{C70EF09C-A20C-2F33-EE71-E07A0E101F9B}"/>
              </a:ext>
            </a:extLst>
          </p:cNvPr>
          <p:cNvSpPr txBox="1">
            <a:spLocks/>
          </p:cNvSpPr>
          <p:nvPr/>
        </p:nvSpPr>
        <p:spPr>
          <a:xfrm>
            <a:off x="1689940" y="1756741"/>
            <a:ext cx="5764119" cy="1630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800"/>
              <a:buFont typeface="Roboto Slab"/>
              <a:buNone/>
              <a:defRPr sz="58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800"/>
              <a:buFont typeface="Roboto Slab"/>
              <a:buNone/>
              <a:defRPr sz="58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800"/>
              <a:buFont typeface="Roboto Slab"/>
              <a:buNone/>
              <a:defRPr sz="58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800"/>
              <a:buFont typeface="Roboto Slab"/>
              <a:buNone/>
              <a:defRPr sz="58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800"/>
              <a:buFont typeface="Roboto Slab"/>
              <a:buNone/>
              <a:defRPr sz="58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800"/>
              <a:buFont typeface="Roboto Slab"/>
              <a:buNone/>
              <a:defRPr sz="58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800"/>
              <a:buFont typeface="Roboto Slab"/>
              <a:buNone/>
              <a:defRPr sz="58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800"/>
              <a:buFont typeface="Roboto Slab"/>
              <a:buNone/>
              <a:defRPr sz="58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800"/>
              <a:buFont typeface="Roboto Slab"/>
              <a:buNone/>
              <a:defRPr sz="58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GB" sz="4800" i="1" dirty="0">
                <a:latin typeface="Montserrat" pitchFamily="2" charset="77"/>
              </a:rPr>
              <a:t>Meta Dataset</a:t>
            </a:r>
          </a:p>
          <a:p>
            <a:r>
              <a:rPr lang="en-GB" sz="4800" i="1" dirty="0">
                <a:latin typeface="Montserrat" pitchFamily="2" charset="77"/>
              </a:rPr>
              <a:t>Regression Tasks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D7A20C-6903-D737-2AB0-AACA5C210191}"/>
              </a:ext>
            </a:extLst>
          </p:cNvPr>
          <p:cNvSpPr txBox="1"/>
          <p:nvPr/>
        </p:nvSpPr>
        <p:spPr>
          <a:xfrm>
            <a:off x="4443398" y="4620280"/>
            <a:ext cx="221322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T" sz="1600" i="1" dirty="0">
                <a:solidFill>
                  <a:srgbClr val="002060"/>
                </a:solidFill>
                <a:latin typeface="Montserrat" pitchFamily="2" charset="77"/>
              </a:rPr>
              <a:t>Marco Sau</a:t>
            </a:r>
          </a:p>
          <a:p>
            <a:r>
              <a:rPr lang="en-IT" sz="1100" i="1" dirty="0">
                <a:solidFill>
                  <a:srgbClr val="002060"/>
                </a:solidFill>
                <a:latin typeface="Montserrat" pitchFamily="2" charset="77"/>
              </a:rPr>
              <a:t>60/79/00028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>
          <a:extLst>
            <a:ext uri="{FF2B5EF4-FFF2-40B4-BE49-F238E27FC236}">
              <a16:creationId xmlns:a16="http://schemas.microsoft.com/office/drawing/2014/main" id="{DA543809-AD56-1F02-F7AB-346FAB957B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>
            <a:extLst>
              <a:ext uri="{FF2B5EF4-FFF2-40B4-BE49-F238E27FC236}">
                <a16:creationId xmlns:a16="http://schemas.microsoft.com/office/drawing/2014/main" id="{12D60A0E-4131-8160-E93C-C7B1B8737E8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436014-0F42-27C7-487C-1CEF2A7C328E}"/>
              </a:ext>
            </a:extLst>
          </p:cNvPr>
          <p:cNvSpPr txBox="1"/>
          <p:nvPr/>
        </p:nvSpPr>
        <p:spPr>
          <a:xfrm>
            <a:off x="719252" y="145992"/>
            <a:ext cx="31669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sz="2000" dirty="0">
                <a:solidFill>
                  <a:schemeClr val="accent2"/>
                </a:solidFill>
                <a:latin typeface="Montserrat" pitchFamily="2" charset="77"/>
                <a:ea typeface="Helvetica Neue" panose="02000503000000020004" pitchFamily="2" charset="0"/>
                <a:cs typeface="Helvetica Neue" panose="02000503000000020004" pitchFamily="2" charset="0"/>
              </a:rPr>
              <a:t>Extras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C85756B-B502-BCBA-4E7A-074BFB555DC5}"/>
              </a:ext>
            </a:extLst>
          </p:cNvPr>
          <p:cNvSpPr/>
          <p:nvPr/>
        </p:nvSpPr>
        <p:spPr>
          <a:xfrm>
            <a:off x="108032" y="84438"/>
            <a:ext cx="540000" cy="5400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sz="2400" b="1" dirty="0">
                <a:ln w="22225">
                  <a:solidFill>
                    <a:schemeClr val="tx2"/>
                  </a:solidFill>
                  <a:prstDash val="solid"/>
                </a:ln>
                <a:solidFill>
                  <a:schemeClr val="tx2"/>
                </a:solidFill>
                <a:latin typeface="Montserrat" pitchFamily="2" charset="77"/>
              </a:rPr>
              <a:t>3</a:t>
            </a:r>
            <a:endParaRPr lang="en-IT" sz="2400" b="1" dirty="0">
              <a:ln w="22225">
                <a:solidFill>
                  <a:schemeClr val="tx2"/>
                </a:solidFill>
                <a:prstDash val="solid"/>
              </a:ln>
              <a:solidFill>
                <a:schemeClr val="tx2"/>
              </a:solidFill>
              <a:latin typeface="Montserrat" pitchFamily="2" charset="77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C16E067-6535-8D0E-F35D-5DFB436C0714}"/>
              </a:ext>
            </a:extLst>
          </p:cNvPr>
          <p:cNvCxnSpPr>
            <a:cxnSpLocks/>
          </p:cNvCxnSpPr>
          <p:nvPr/>
        </p:nvCxnSpPr>
        <p:spPr>
          <a:xfrm>
            <a:off x="581585" y="624438"/>
            <a:ext cx="4073542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97000">
                  <a:srgbClr val="92D050"/>
                </a:gs>
              </a:gsLst>
              <a:path path="circle">
                <a:fillToRect t="100000" r="100000"/>
              </a:path>
              <a:tileRect l="-100000" b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31D9C90E-EAA5-69BA-D53B-7E406E87703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-180795" y="-220487"/>
          <a:ext cx="1080000" cy="10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A8AC7097-07D7-5D6D-8726-63A8646C243B}"/>
              </a:ext>
            </a:extLst>
          </p:cNvPr>
          <p:cNvSpPr txBox="1"/>
          <p:nvPr/>
        </p:nvSpPr>
        <p:spPr>
          <a:xfrm>
            <a:off x="661620" y="603050"/>
            <a:ext cx="4641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" sz="1800" dirty="0">
                <a:solidFill>
                  <a:srgbClr val="002060"/>
                </a:solidFill>
                <a:latin typeface="Montserrat" pitchFamily="2" charset="77"/>
              </a:rPr>
              <a:t>➛</a:t>
            </a:r>
            <a:r>
              <a:rPr lang="en" sz="1800" dirty="0">
                <a:solidFill>
                  <a:schemeClr val="accent1"/>
                </a:solidFill>
                <a:latin typeface="Montserrat" pitchFamily="2" charset="77"/>
              </a:rPr>
              <a:t> </a:t>
            </a:r>
            <a:r>
              <a:rPr lang="en-US" sz="1800" dirty="0">
                <a:solidFill>
                  <a:srgbClr val="002060"/>
                </a:solidFill>
                <a:latin typeface="Montserrat" pitchFamily="2" charset="77"/>
              </a:rPr>
              <a:t>Problems Encountered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C3F4A9-105F-3FB4-0A49-EA376DD15B00}"/>
              </a:ext>
            </a:extLst>
          </p:cNvPr>
          <p:cNvSpPr txBox="1"/>
          <p:nvPr/>
        </p:nvSpPr>
        <p:spPr>
          <a:xfrm>
            <a:off x="167049" y="2202418"/>
            <a:ext cx="225414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Montserrat" pitchFamily="2" charset="77"/>
              </a:rPr>
              <a:t>Visualization issues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Montserrat" pitchFamily="2" charset="77"/>
              </a:rPr>
              <a:t>Omni3D never </a:t>
            </a:r>
          </a:p>
          <a:p>
            <a:r>
              <a:rPr lang="en-US" dirty="0">
                <a:latin typeface="Montserrat" pitchFamily="2" charset="77"/>
              </a:rPr>
              <a:t>tested completely</a:t>
            </a:r>
          </a:p>
        </p:txBody>
      </p:sp>
      <p:pic>
        <p:nvPicPr>
          <p:cNvPr id="6" name="Picture 5" descr="A street with cars and buildings at night&#10;&#10;Description automatically generated">
            <a:extLst>
              <a:ext uri="{FF2B5EF4-FFF2-40B4-BE49-F238E27FC236}">
                <a16:creationId xmlns:a16="http://schemas.microsoft.com/office/drawing/2014/main" id="{D3E2A092-BEF7-6BCE-CB40-D000402F98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3750" y="1391027"/>
            <a:ext cx="6640250" cy="3735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2465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>
          <a:extLst>
            <a:ext uri="{FF2B5EF4-FFF2-40B4-BE49-F238E27FC236}">
              <a16:creationId xmlns:a16="http://schemas.microsoft.com/office/drawing/2014/main" id="{028B3CB9-6918-7A99-D32C-E5BCDE1A20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>
            <a:extLst>
              <a:ext uri="{FF2B5EF4-FFF2-40B4-BE49-F238E27FC236}">
                <a16:creationId xmlns:a16="http://schemas.microsoft.com/office/drawing/2014/main" id="{E0E49595-8369-5416-8854-8BAF95E3B24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91990" y="163548"/>
            <a:ext cx="3979795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i="1" dirty="0">
                <a:solidFill>
                  <a:schemeClr val="accent2">
                    <a:lumMod val="75000"/>
                  </a:schemeClr>
                </a:solidFill>
                <a:latin typeface="Montserrat" pitchFamily="2" charset="77"/>
              </a:rPr>
              <a:t>Table of Contents</a:t>
            </a:r>
            <a:endParaRPr sz="3200" b="1" i="1" dirty="0">
              <a:solidFill>
                <a:schemeClr val="accent2">
                  <a:lumMod val="75000"/>
                </a:schemeClr>
              </a:solidFill>
              <a:latin typeface="Montserrat" pitchFamily="2" charset="77"/>
            </a:endParaRPr>
          </a:p>
        </p:txBody>
      </p:sp>
      <p:sp>
        <p:nvSpPr>
          <p:cNvPr id="79" name="Google Shape;79;p13">
            <a:extLst>
              <a:ext uri="{FF2B5EF4-FFF2-40B4-BE49-F238E27FC236}">
                <a16:creationId xmlns:a16="http://schemas.microsoft.com/office/drawing/2014/main" id="{0BD0AEC2-6675-5423-DF29-AEEDF132F83B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E86E5A-B57D-7F59-56CC-41A484F3E162}"/>
              </a:ext>
            </a:extLst>
          </p:cNvPr>
          <p:cNvSpPr txBox="1"/>
          <p:nvPr/>
        </p:nvSpPr>
        <p:spPr>
          <a:xfrm>
            <a:off x="3198401" y="1352578"/>
            <a:ext cx="2401619" cy="400110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T" sz="2000" dirty="0">
                <a:solidFill>
                  <a:schemeClr val="accent4"/>
                </a:solidFill>
                <a:latin typeface="Montserrat" pitchFamily="2" charset="77"/>
                <a:ea typeface="Helvetica Neue" panose="02000503000000020004" pitchFamily="2" charset="0"/>
                <a:cs typeface="Helvetica Neue" panose="02000503000000020004" pitchFamily="2" charset="0"/>
              </a:rPr>
              <a:t>Completed Tasks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1E3FEF5-177F-5FEA-24F1-97D4EE3EA349}"/>
              </a:ext>
            </a:extLst>
          </p:cNvPr>
          <p:cNvCxnSpPr>
            <a:cxnSpLocks/>
          </p:cNvCxnSpPr>
          <p:nvPr/>
        </p:nvCxnSpPr>
        <p:spPr>
          <a:xfrm flipV="1">
            <a:off x="2854065" y="1800781"/>
            <a:ext cx="3573949" cy="2517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C6CB095-AA58-8F91-311A-7F5DB6E89C93}"/>
              </a:ext>
            </a:extLst>
          </p:cNvPr>
          <p:cNvSpPr txBox="1"/>
          <p:nvPr/>
        </p:nvSpPr>
        <p:spPr>
          <a:xfrm>
            <a:off x="3204813" y="2005003"/>
            <a:ext cx="2403222" cy="400110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T" sz="2000" dirty="0">
                <a:solidFill>
                  <a:schemeClr val="accent4"/>
                </a:solidFill>
                <a:latin typeface="Montserrat" pitchFamily="2" charset="77"/>
                <a:ea typeface="Helvetica Neue" panose="02000503000000020004" pitchFamily="2" charset="0"/>
                <a:cs typeface="Helvetica Neue" panose="02000503000000020004" pitchFamily="2" charset="0"/>
              </a:rPr>
              <a:t>Work In Progress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0FA5700-0CC0-B060-1D94-9A2113F0F536}"/>
              </a:ext>
            </a:extLst>
          </p:cNvPr>
          <p:cNvCxnSpPr>
            <a:cxnSpLocks/>
          </p:cNvCxnSpPr>
          <p:nvPr/>
        </p:nvCxnSpPr>
        <p:spPr>
          <a:xfrm>
            <a:off x="2860477" y="2455723"/>
            <a:ext cx="3573949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FD5797C-B6EE-FB01-F5F1-0020CAEC0180}"/>
              </a:ext>
            </a:extLst>
          </p:cNvPr>
          <p:cNvSpPr txBox="1"/>
          <p:nvPr/>
        </p:nvSpPr>
        <p:spPr>
          <a:xfrm>
            <a:off x="3198401" y="2661488"/>
            <a:ext cx="974947" cy="400110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T" sz="2000" dirty="0">
                <a:solidFill>
                  <a:schemeClr val="accent4"/>
                </a:solidFill>
                <a:latin typeface="Montserrat" pitchFamily="2" charset="77"/>
                <a:ea typeface="Helvetica Neue" panose="02000503000000020004" pitchFamily="2" charset="0"/>
                <a:cs typeface="Helvetica Neue" panose="02000503000000020004" pitchFamily="2" charset="0"/>
              </a:rPr>
              <a:t>Extras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6EB9A72-F339-E2D8-03D6-ABAA1FE90A57}"/>
              </a:ext>
            </a:extLst>
          </p:cNvPr>
          <p:cNvCxnSpPr>
            <a:cxnSpLocks/>
          </p:cNvCxnSpPr>
          <p:nvPr/>
        </p:nvCxnSpPr>
        <p:spPr>
          <a:xfrm>
            <a:off x="2854065" y="3112208"/>
            <a:ext cx="3573949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551FEDF-3D61-DBC1-103B-719193D21AB1}"/>
              </a:ext>
            </a:extLst>
          </p:cNvPr>
          <p:cNvSpPr txBox="1"/>
          <p:nvPr/>
        </p:nvSpPr>
        <p:spPr>
          <a:xfrm>
            <a:off x="3198401" y="3962205"/>
            <a:ext cx="1648208" cy="400110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T" sz="2000" dirty="0">
                <a:solidFill>
                  <a:schemeClr val="accent4"/>
                </a:solidFill>
                <a:latin typeface="Montserrat" pitchFamily="2" charset="77"/>
                <a:ea typeface="Helvetica Neue" panose="02000503000000020004" pitchFamily="2" charset="0"/>
                <a:cs typeface="Helvetica Neue" panose="02000503000000020004" pitchFamily="2" charset="0"/>
              </a:rPr>
              <a:t>Scheduling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5F25494-499E-7098-1D66-582EFA5DBF60}"/>
              </a:ext>
            </a:extLst>
          </p:cNvPr>
          <p:cNvCxnSpPr>
            <a:cxnSpLocks/>
          </p:cNvCxnSpPr>
          <p:nvPr/>
        </p:nvCxnSpPr>
        <p:spPr>
          <a:xfrm>
            <a:off x="2854065" y="4412925"/>
            <a:ext cx="3573949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581D8D7-B3B6-90B5-F3D9-282A240DD8C5}"/>
              </a:ext>
            </a:extLst>
          </p:cNvPr>
          <p:cNvSpPr txBox="1"/>
          <p:nvPr/>
        </p:nvSpPr>
        <p:spPr>
          <a:xfrm>
            <a:off x="3198401" y="3313913"/>
            <a:ext cx="15584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sz="2000" dirty="0">
                <a:solidFill>
                  <a:schemeClr val="accent2"/>
                </a:solidFill>
                <a:latin typeface="Montserrat" pitchFamily="2" charset="77"/>
                <a:ea typeface="Helvetica Neue" panose="02000503000000020004" pitchFamily="2" charset="0"/>
                <a:cs typeface="Helvetica Neue" panose="02000503000000020004" pitchFamily="2" charset="0"/>
              </a:rPr>
              <a:t>Next Tasks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9FE7CE5-2970-A73F-C63D-B4A41112B68D}"/>
              </a:ext>
            </a:extLst>
          </p:cNvPr>
          <p:cNvCxnSpPr>
            <a:cxnSpLocks/>
          </p:cNvCxnSpPr>
          <p:nvPr/>
        </p:nvCxnSpPr>
        <p:spPr>
          <a:xfrm>
            <a:off x="2854065" y="3764633"/>
            <a:ext cx="35739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70E356E8-236F-3107-B279-BB0362137928}"/>
              </a:ext>
            </a:extLst>
          </p:cNvPr>
          <p:cNvSpPr/>
          <p:nvPr/>
        </p:nvSpPr>
        <p:spPr>
          <a:xfrm>
            <a:off x="2587179" y="1939315"/>
            <a:ext cx="533767" cy="512274"/>
          </a:xfrm>
          <a:prstGeom prst="ellipse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sz="2400" dirty="0">
                <a:ln w="22225">
                  <a:solidFill>
                    <a:schemeClr val="tx2"/>
                  </a:solidFill>
                  <a:prstDash val="solid"/>
                </a:ln>
                <a:solidFill>
                  <a:schemeClr val="accent4"/>
                </a:solidFill>
                <a:latin typeface="Montserrat" pitchFamily="2" charset="77"/>
              </a:rPr>
              <a:t>2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D8CC22F-FC12-6FAA-5A97-40E8623987F7}"/>
              </a:ext>
            </a:extLst>
          </p:cNvPr>
          <p:cNvSpPr/>
          <p:nvPr/>
        </p:nvSpPr>
        <p:spPr>
          <a:xfrm>
            <a:off x="2587180" y="1295158"/>
            <a:ext cx="533767" cy="512274"/>
          </a:xfrm>
          <a:prstGeom prst="ellipse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sz="2400" dirty="0">
                <a:ln w="22225">
                  <a:solidFill>
                    <a:schemeClr val="tx2"/>
                  </a:solidFill>
                  <a:prstDash val="solid"/>
                </a:ln>
                <a:solidFill>
                  <a:schemeClr val="accent4"/>
                </a:solidFill>
                <a:latin typeface="Montserrat" pitchFamily="2" charset="77"/>
              </a:rPr>
              <a:t>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F05F384-6AC5-1746-F8BA-512EAFCD672B}"/>
              </a:ext>
            </a:extLst>
          </p:cNvPr>
          <p:cNvSpPr/>
          <p:nvPr/>
        </p:nvSpPr>
        <p:spPr>
          <a:xfrm>
            <a:off x="2587178" y="2595874"/>
            <a:ext cx="533767" cy="512274"/>
          </a:xfrm>
          <a:prstGeom prst="ellipse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sz="2400" dirty="0">
                <a:ln w="22225">
                  <a:solidFill>
                    <a:schemeClr val="tx2"/>
                  </a:solidFill>
                  <a:prstDash val="solid"/>
                </a:ln>
                <a:solidFill>
                  <a:schemeClr val="accent4"/>
                </a:solidFill>
                <a:latin typeface="Montserrat" pitchFamily="2" charset="77"/>
              </a:rPr>
              <a:t>3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DEB5D13-8068-B2F6-03B3-10F1499DF75D}"/>
              </a:ext>
            </a:extLst>
          </p:cNvPr>
          <p:cNvSpPr/>
          <p:nvPr/>
        </p:nvSpPr>
        <p:spPr>
          <a:xfrm>
            <a:off x="2587177" y="3257831"/>
            <a:ext cx="533767" cy="512274"/>
          </a:xfrm>
          <a:prstGeom prst="ellipse">
            <a:avLst/>
          </a:prstGeom>
          <a:gradFill flip="none" rotWithShape="1">
            <a:gsLst>
              <a:gs pos="100000">
                <a:srgbClr val="FF0000"/>
              </a:gs>
              <a:gs pos="62000">
                <a:srgbClr val="7030A0"/>
              </a:gs>
            </a:gsLst>
            <a:path path="shape">
              <a:fillToRect l="50000" t="50000" r="50000" b="50000"/>
            </a:path>
            <a:tileRect/>
          </a:gra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T" sz="2400" dirty="0">
                <a:ln w="22225">
                  <a:solidFill>
                    <a:schemeClr val="tx2"/>
                  </a:solidFill>
                  <a:prstDash val="solid"/>
                </a:ln>
                <a:solidFill>
                  <a:schemeClr val="tx2"/>
                </a:solidFill>
                <a:latin typeface="Montserrat" pitchFamily="2" charset="77"/>
              </a:rPr>
              <a:t>4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5FC6994-25D4-5DF2-E0D2-BA0877E11BB4}"/>
              </a:ext>
            </a:extLst>
          </p:cNvPr>
          <p:cNvSpPr/>
          <p:nvPr/>
        </p:nvSpPr>
        <p:spPr>
          <a:xfrm>
            <a:off x="2587176" y="3896590"/>
            <a:ext cx="533767" cy="512274"/>
          </a:xfrm>
          <a:prstGeom prst="ellipse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sz="2400" dirty="0">
                <a:ln w="22225">
                  <a:solidFill>
                    <a:schemeClr val="tx2"/>
                  </a:solidFill>
                  <a:prstDash val="solid"/>
                </a:ln>
                <a:solidFill>
                  <a:schemeClr val="accent4"/>
                </a:solidFill>
                <a:latin typeface="Montserrat" pitchFamily="2" charset="77"/>
              </a:rPr>
              <a:t>5</a:t>
            </a:r>
          </a:p>
        </p:txBody>
      </p:sp>
      <p:sp>
        <p:nvSpPr>
          <p:cNvPr id="24" name="Striped Right Arrow 23">
            <a:extLst>
              <a:ext uri="{FF2B5EF4-FFF2-40B4-BE49-F238E27FC236}">
                <a16:creationId xmlns:a16="http://schemas.microsoft.com/office/drawing/2014/main" id="{6427D223-0424-2D38-AF2D-E43F2D665B0A}"/>
              </a:ext>
            </a:extLst>
          </p:cNvPr>
          <p:cNvSpPr/>
          <p:nvPr/>
        </p:nvSpPr>
        <p:spPr>
          <a:xfrm>
            <a:off x="1002015" y="3345071"/>
            <a:ext cx="1366157" cy="345914"/>
          </a:xfrm>
          <a:prstGeom prst="stripedRightArrow">
            <a:avLst/>
          </a:prstGeom>
          <a:gradFill flip="none" rotWithShape="1">
            <a:gsLst>
              <a:gs pos="0">
                <a:srgbClr val="FF0000"/>
              </a:gs>
              <a:gs pos="100000">
                <a:srgbClr val="7030A0"/>
              </a:gs>
            </a:gsLst>
            <a:lin ang="0" scaled="1"/>
            <a:tileRect/>
          </a:gradFill>
          <a:ln w="0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8095606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>
          <a:extLst>
            <a:ext uri="{FF2B5EF4-FFF2-40B4-BE49-F238E27FC236}">
              <a16:creationId xmlns:a16="http://schemas.microsoft.com/office/drawing/2014/main" id="{8FCFD538-17AC-69D5-0AC8-F18548ECDA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>
            <a:extLst>
              <a:ext uri="{FF2B5EF4-FFF2-40B4-BE49-F238E27FC236}">
                <a16:creationId xmlns:a16="http://schemas.microsoft.com/office/drawing/2014/main" id="{3AC59CC2-890F-4205-9DBA-FEAA83F7657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2" name="Google Shape;111;p17">
            <a:extLst>
              <a:ext uri="{FF2B5EF4-FFF2-40B4-BE49-F238E27FC236}">
                <a16:creationId xmlns:a16="http://schemas.microsoft.com/office/drawing/2014/main" id="{0862E0CC-B605-C5CF-B37E-9217FD0F1AA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390832" y="1306456"/>
            <a:ext cx="4362336" cy="25305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19100" indent="-342900">
              <a:buClr>
                <a:schemeClr val="tx1"/>
              </a:buClr>
              <a:buFont typeface="+mj-lt"/>
              <a:buAutoNum type="arabicPeriod"/>
            </a:pPr>
            <a:r>
              <a:rPr lang="en-GB" sz="1600" dirty="0"/>
              <a:t>Test the evaluation script</a:t>
            </a:r>
          </a:p>
          <a:p>
            <a:pPr marL="419100" indent="-342900">
              <a:buClr>
                <a:schemeClr val="tx1"/>
              </a:buClr>
              <a:buFont typeface="+mj-lt"/>
              <a:buAutoNum type="arabicPeriod"/>
            </a:pPr>
            <a:r>
              <a:rPr lang="en-GB" sz="1600" dirty="0"/>
              <a:t>Test the visualisation script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54728A-88A7-8991-093A-5BE6B87D10A2}"/>
              </a:ext>
            </a:extLst>
          </p:cNvPr>
          <p:cNvSpPr txBox="1"/>
          <p:nvPr/>
        </p:nvSpPr>
        <p:spPr>
          <a:xfrm>
            <a:off x="719252" y="145992"/>
            <a:ext cx="3852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sz="2000" dirty="0">
                <a:solidFill>
                  <a:schemeClr val="accent2"/>
                </a:solidFill>
                <a:latin typeface="Montserrat" pitchFamily="2" charset="77"/>
                <a:ea typeface="Helvetica Neue" panose="02000503000000020004" pitchFamily="2" charset="0"/>
                <a:cs typeface="Helvetica Neue" panose="02000503000000020004" pitchFamily="2" charset="0"/>
              </a:rPr>
              <a:t>Next Tasks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F18F91D-D7B0-9A72-F4C4-13A7BA70E3AC}"/>
              </a:ext>
            </a:extLst>
          </p:cNvPr>
          <p:cNvSpPr/>
          <p:nvPr/>
        </p:nvSpPr>
        <p:spPr>
          <a:xfrm>
            <a:off x="108032" y="84438"/>
            <a:ext cx="540000" cy="5400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sz="2400" b="1" dirty="0">
                <a:ln w="22225">
                  <a:solidFill>
                    <a:schemeClr val="tx2"/>
                  </a:solidFill>
                  <a:prstDash val="solid"/>
                </a:ln>
                <a:solidFill>
                  <a:schemeClr val="tx2"/>
                </a:solidFill>
                <a:latin typeface="Montserrat" pitchFamily="2" charset="77"/>
              </a:rPr>
              <a:t>4</a:t>
            </a:r>
            <a:endParaRPr lang="en-IT" sz="2400" b="1" dirty="0">
              <a:ln w="22225">
                <a:solidFill>
                  <a:schemeClr val="tx2"/>
                </a:solidFill>
                <a:prstDash val="solid"/>
              </a:ln>
              <a:solidFill>
                <a:schemeClr val="tx2"/>
              </a:solidFill>
              <a:latin typeface="Montserrat" pitchFamily="2" charset="77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EF54642-0A9E-6420-6C8B-EC42E7FB5803}"/>
              </a:ext>
            </a:extLst>
          </p:cNvPr>
          <p:cNvCxnSpPr>
            <a:cxnSpLocks/>
          </p:cNvCxnSpPr>
          <p:nvPr/>
        </p:nvCxnSpPr>
        <p:spPr>
          <a:xfrm>
            <a:off x="581585" y="624438"/>
            <a:ext cx="4073542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97000">
                  <a:srgbClr val="92D050"/>
                </a:gs>
              </a:gsLst>
              <a:path path="circle">
                <a:fillToRect t="100000" r="100000"/>
              </a:path>
              <a:tileRect l="-100000" b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76D5BD91-BB49-16B7-9A45-BC121B8F28C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-180795" y="-220487"/>
          <a:ext cx="1080000" cy="10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3797E0F-1912-56DC-E55F-CD7B739FB74B}"/>
              </a:ext>
            </a:extLst>
          </p:cNvPr>
          <p:cNvSpPr txBox="1"/>
          <p:nvPr/>
        </p:nvSpPr>
        <p:spPr>
          <a:xfrm>
            <a:off x="661620" y="603050"/>
            <a:ext cx="4641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" sz="1800" dirty="0">
                <a:solidFill>
                  <a:srgbClr val="002060"/>
                </a:solidFill>
                <a:latin typeface="Montserrat" pitchFamily="2" charset="77"/>
              </a:rPr>
              <a:t>➛</a:t>
            </a:r>
            <a:r>
              <a:rPr lang="en" sz="1800" dirty="0">
                <a:solidFill>
                  <a:schemeClr val="accent1"/>
                </a:solidFill>
                <a:latin typeface="Montserrat" pitchFamily="2" charset="77"/>
              </a:rPr>
              <a:t> </a:t>
            </a:r>
            <a:r>
              <a:rPr lang="en-US" sz="1800" dirty="0">
                <a:solidFill>
                  <a:srgbClr val="002060"/>
                </a:solidFill>
                <a:latin typeface="Montserrat" pitchFamily="2" charset="77"/>
              </a:rPr>
              <a:t>Short Term Tasks</a:t>
            </a:r>
          </a:p>
        </p:txBody>
      </p:sp>
    </p:spTree>
    <p:extLst>
      <p:ext uri="{BB962C8B-B14F-4D97-AF65-F5344CB8AC3E}">
        <p14:creationId xmlns:p14="http://schemas.microsoft.com/office/powerpoint/2010/main" val="18068144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>
          <a:extLst>
            <a:ext uri="{FF2B5EF4-FFF2-40B4-BE49-F238E27FC236}">
              <a16:creationId xmlns:a16="http://schemas.microsoft.com/office/drawing/2014/main" id="{C33BC7FB-1046-DADA-2457-F8D5BAC7D8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>
            <a:extLst>
              <a:ext uri="{FF2B5EF4-FFF2-40B4-BE49-F238E27FC236}">
                <a16:creationId xmlns:a16="http://schemas.microsoft.com/office/drawing/2014/main" id="{4F81A373-E6EC-192F-5DA7-EF0173A1813B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2" name="Google Shape;111;p17">
            <a:extLst>
              <a:ext uri="{FF2B5EF4-FFF2-40B4-BE49-F238E27FC236}">
                <a16:creationId xmlns:a16="http://schemas.microsoft.com/office/drawing/2014/main" id="{E8BA5912-1B99-DF43-A033-D334EEF6DA3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390832" y="1306456"/>
            <a:ext cx="4362336" cy="25305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19100" indent="-342900">
              <a:buClr>
                <a:schemeClr val="tx1"/>
              </a:buClr>
              <a:buFont typeface="+mj-lt"/>
              <a:buAutoNum type="arabicPeriod"/>
            </a:pPr>
            <a:r>
              <a:rPr lang="en-GB" sz="1600" dirty="0"/>
              <a:t>Implement the GitHub repo</a:t>
            </a:r>
          </a:p>
          <a:p>
            <a:pPr marL="876300" lvl="1" indent="-342900">
              <a:buClr>
                <a:schemeClr val="tx1"/>
              </a:buClr>
              <a:buFont typeface="+mj-lt"/>
              <a:buAutoNum type="arabicPeriod"/>
            </a:pPr>
            <a:r>
              <a:rPr lang="en-GB" sz="1600" dirty="0"/>
              <a:t>Folder structure</a:t>
            </a:r>
          </a:p>
          <a:p>
            <a:pPr marL="876300" lvl="1" indent="-342900">
              <a:buClr>
                <a:schemeClr val="tx1"/>
              </a:buClr>
              <a:buFont typeface="+mj-lt"/>
              <a:buAutoNum type="arabicPeriod"/>
            </a:pPr>
            <a:r>
              <a:rPr lang="en-GB" sz="1600" dirty="0"/>
              <a:t>Readme file</a:t>
            </a:r>
          </a:p>
          <a:p>
            <a:pPr marL="419100" indent="-342900">
              <a:buClr>
                <a:schemeClr val="tx1"/>
              </a:buClr>
              <a:buFont typeface="+mj-lt"/>
              <a:buAutoNum type="arabicPeriod"/>
            </a:pPr>
            <a:r>
              <a:rPr lang="en-GB" sz="1600" dirty="0"/>
              <a:t>Clean and organize the folders</a:t>
            </a:r>
          </a:p>
          <a:p>
            <a:pPr marL="419100" indent="-342900">
              <a:buClr>
                <a:schemeClr val="tx1"/>
              </a:buClr>
              <a:buFont typeface="+mj-lt"/>
              <a:buAutoNum type="arabicPeriod"/>
            </a:pPr>
            <a:r>
              <a:rPr lang="en-GB" sz="1600" b="0" i="0" dirty="0">
                <a:effectLst/>
                <a:latin typeface="Montserrat" pitchFamily="2" charset="77"/>
              </a:rPr>
              <a:t>Refactoring</a:t>
            </a:r>
          </a:p>
          <a:p>
            <a:pPr marL="419100" indent="-342900">
              <a:buClr>
                <a:schemeClr val="tx1"/>
              </a:buClr>
              <a:buFont typeface="+mj-lt"/>
              <a:buAutoNum type="arabicPeriod"/>
            </a:pPr>
            <a:endParaRPr lang="en-GB" sz="1600" b="0" i="0" dirty="0">
              <a:effectLst/>
              <a:latin typeface="Montserrat" pitchFamily="2" charset="7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9162B3-3686-FE33-C2C1-E1244473A2ED}"/>
              </a:ext>
            </a:extLst>
          </p:cNvPr>
          <p:cNvSpPr txBox="1"/>
          <p:nvPr/>
        </p:nvSpPr>
        <p:spPr>
          <a:xfrm>
            <a:off x="719252" y="145992"/>
            <a:ext cx="3852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sz="2000" dirty="0">
                <a:solidFill>
                  <a:schemeClr val="accent2"/>
                </a:solidFill>
                <a:latin typeface="Montserrat" pitchFamily="2" charset="77"/>
                <a:ea typeface="Helvetica Neue" panose="02000503000000020004" pitchFamily="2" charset="0"/>
                <a:cs typeface="Helvetica Neue" panose="02000503000000020004" pitchFamily="2" charset="0"/>
              </a:rPr>
              <a:t>Next Tasks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33338D1-EE10-A6D9-3EF6-C66740C5EA64}"/>
              </a:ext>
            </a:extLst>
          </p:cNvPr>
          <p:cNvSpPr/>
          <p:nvPr/>
        </p:nvSpPr>
        <p:spPr>
          <a:xfrm>
            <a:off x="108032" y="84438"/>
            <a:ext cx="540000" cy="5400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sz="2400" b="1" dirty="0">
                <a:ln w="22225">
                  <a:solidFill>
                    <a:schemeClr val="tx2"/>
                  </a:solidFill>
                  <a:prstDash val="solid"/>
                </a:ln>
                <a:solidFill>
                  <a:schemeClr val="tx2"/>
                </a:solidFill>
                <a:latin typeface="Montserrat" pitchFamily="2" charset="77"/>
              </a:rPr>
              <a:t>4</a:t>
            </a:r>
            <a:endParaRPr lang="en-IT" sz="2400" b="1" dirty="0">
              <a:ln w="22225">
                <a:solidFill>
                  <a:schemeClr val="tx2"/>
                </a:solidFill>
                <a:prstDash val="solid"/>
              </a:ln>
              <a:solidFill>
                <a:schemeClr val="tx2"/>
              </a:solidFill>
              <a:latin typeface="Montserrat" pitchFamily="2" charset="77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89988CD-3D14-E52E-8F51-BC3FA7842E9C}"/>
              </a:ext>
            </a:extLst>
          </p:cNvPr>
          <p:cNvCxnSpPr>
            <a:cxnSpLocks/>
          </p:cNvCxnSpPr>
          <p:nvPr/>
        </p:nvCxnSpPr>
        <p:spPr>
          <a:xfrm>
            <a:off x="581585" y="624438"/>
            <a:ext cx="4073542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97000">
                  <a:srgbClr val="92D050"/>
                </a:gs>
              </a:gsLst>
              <a:path path="circle">
                <a:fillToRect t="100000" r="100000"/>
              </a:path>
              <a:tileRect l="-100000" b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7AC32AC9-00AB-DC72-32ED-0099250AFA2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-180795" y="-220487"/>
          <a:ext cx="1080000" cy="10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213ADCF-C5A1-983F-0EFC-374DCB39A6C9}"/>
              </a:ext>
            </a:extLst>
          </p:cNvPr>
          <p:cNvSpPr txBox="1"/>
          <p:nvPr/>
        </p:nvSpPr>
        <p:spPr>
          <a:xfrm>
            <a:off x="661620" y="603050"/>
            <a:ext cx="4641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" sz="1800" dirty="0">
                <a:solidFill>
                  <a:srgbClr val="002060"/>
                </a:solidFill>
                <a:latin typeface="Montserrat" pitchFamily="2" charset="77"/>
              </a:rPr>
              <a:t>➛</a:t>
            </a:r>
            <a:r>
              <a:rPr lang="en" sz="1800" dirty="0">
                <a:solidFill>
                  <a:schemeClr val="accent1"/>
                </a:solidFill>
                <a:latin typeface="Montserrat" pitchFamily="2" charset="77"/>
              </a:rPr>
              <a:t> </a:t>
            </a:r>
            <a:r>
              <a:rPr lang="en-US" sz="1800" dirty="0">
                <a:solidFill>
                  <a:srgbClr val="002060"/>
                </a:solidFill>
                <a:latin typeface="Montserrat" pitchFamily="2" charset="77"/>
              </a:rPr>
              <a:t>Long Term Tasks</a:t>
            </a:r>
          </a:p>
        </p:txBody>
      </p:sp>
    </p:spTree>
    <p:extLst>
      <p:ext uri="{BB962C8B-B14F-4D97-AF65-F5344CB8AC3E}">
        <p14:creationId xmlns:p14="http://schemas.microsoft.com/office/powerpoint/2010/main" val="17272103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>
          <a:extLst>
            <a:ext uri="{FF2B5EF4-FFF2-40B4-BE49-F238E27FC236}">
              <a16:creationId xmlns:a16="http://schemas.microsoft.com/office/drawing/2014/main" id="{4990389E-0F04-02D9-E32E-51F3608488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>
            <a:extLst>
              <a:ext uri="{FF2B5EF4-FFF2-40B4-BE49-F238E27FC236}">
                <a16:creationId xmlns:a16="http://schemas.microsoft.com/office/drawing/2014/main" id="{53872D3D-FFFB-9D64-48A5-74426697B59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91990" y="163548"/>
            <a:ext cx="3979795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i="1" dirty="0">
                <a:solidFill>
                  <a:schemeClr val="accent2">
                    <a:lumMod val="75000"/>
                  </a:schemeClr>
                </a:solidFill>
                <a:latin typeface="Montserrat" pitchFamily="2" charset="77"/>
              </a:rPr>
              <a:t>Table of Contents</a:t>
            </a:r>
            <a:endParaRPr sz="3200" b="1" i="1" dirty="0">
              <a:solidFill>
                <a:schemeClr val="accent2">
                  <a:lumMod val="75000"/>
                </a:schemeClr>
              </a:solidFill>
              <a:latin typeface="Montserrat" pitchFamily="2" charset="77"/>
            </a:endParaRPr>
          </a:p>
        </p:txBody>
      </p:sp>
      <p:sp>
        <p:nvSpPr>
          <p:cNvPr id="79" name="Google Shape;79;p13">
            <a:extLst>
              <a:ext uri="{FF2B5EF4-FFF2-40B4-BE49-F238E27FC236}">
                <a16:creationId xmlns:a16="http://schemas.microsoft.com/office/drawing/2014/main" id="{4315F163-076B-9CB9-1278-6D54B607F932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48F52A-7C23-AB35-F871-A30582C22399}"/>
              </a:ext>
            </a:extLst>
          </p:cNvPr>
          <p:cNvSpPr txBox="1"/>
          <p:nvPr/>
        </p:nvSpPr>
        <p:spPr>
          <a:xfrm>
            <a:off x="3198401" y="1352578"/>
            <a:ext cx="2401619" cy="400110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T" sz="2000" dirty="0">
                <a:solidFill>
                  <a:schemeClr val="accent4"/>
                </a:solidFill>
                <a:latin typeface="Montserrat" pitchFamily="2" charset="77"/>
                <a:ea typeface="Helvetica Neue" panose="02000503000000020004" pitchFamily="2" charset="0"/>
                <a:cs typeface="Helvetica Neue" panose="02000503000000020004" pitchFamily="2" charset="0"/>
              </a:rPr>
              <a:t>Completed Tasks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CC2D2D2-9082-15D6-6F66-6465E860BCAC}"/>
              </a:ext>
            </a:extLst>
          </p:cNvPr>
          <p:cNvCxnSpPr>
            <a:cxnSpLocks/>
          </p:cNvCxnSpPr>
          <p:nvPr/>
        </p:nvCxnSpPr>
        <p:spPr>
          <a:xfrm flipV="1">
            <a:off x="2854065" y="1800781"/>
            <a:ext cx="3573949" cy="2517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C135B3C-CA3F-56A7-84D9-FBD9A5035334}"/>
              </a:ext>
            </a:extLst>
          </p:cNvPr>
          <p:cNvSpPr txBox="1"/>
          <p:nvPr/>
        </p:nvSpPr>
        <p:spPr>
          <a:xfrm>
            <a:off x="3204813" y="2005003"/>
            <a:ext cx="2403222" cy="400110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T" sz="2000" dirty="0">
                <a:solidFill>
                  <a:schemeClr val="accent4"/>
                </a:solidFill>
                <a:latin typeface="Montserrat" pitchFamily="2" charset="77"/>
                <a:ea typeface="Helvetica Neue" panose="02000503000000020004" pitchFamily="2" charset="0"/>
                <a:cs typeface="Helvetica Neue" panose="02000503000000020004" pitchFamily="2" charset="0"/>
              </a:rPr>
              <a:t>Work In Progress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ADA4CE9-D180-BB0B-7A89-EE0805C52B1B}"/>
              </a:ext>
            </a:extLst>
          </p:cNvPr>
          <p:cNvCxnSpPr>
            <a:cxnSpLocks/>
          </p:cNvCxnSpPr>
          <p:nvPr/>
        </p:nvCxnSpPr>
        <p:spPr>
          <a:xfrm>
            <a:off x="2860477" y="2455723"/>
            <a:ext cx="3573949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5C4DA56-2DB5-1C04-61FA-34BB0C0973CF}"/>
              </a:ext>
            </a:extLst>
          </p:cNvPr>
          <p:cNvSpPr txBox="1"/>
          <p:nvPr/>
        </p:nvSpPr>
        <p:spPr>
          <a:xfrm>
            <a:off x="3198401" y="2661488"/>
            <a:ext cx="974947" cy="400110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T" sz="2000" dirty="0">
                <a:solidFill>
                  <a:schemeClr val="accent4"/>
                </a:solidFill>
                <a:latin typeface="Montserrat" pitchFamily="2" charset="77"/>
                <a:ea typeface="Helvetica Neue" panose="02000503000000020004" pitchFamily="2" charset="0"/>
                <a:cs typeface="Helvetica Neue" panose="02000503000000020004" pitchFamily="2" charset="0"/>
              </a:rPr>
              <a:t>Extras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4489CE-7896-AA7A-6E7C-9625050A65D0}"/>
              </a:ext>
            </a:extLst>
          </p:cNvPr>
          <p:cNvCxnSpPr>
            <a:cxnSpLocks/>
          </p:cNvCxnSpPr>
          <p:nvPr/>
        </p:nvCxnSpPr>
        <p:spPr>
          <a:xfrm>
            <a:off x="2854065" y="3112208"/>
            <a:ext cx="3573949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91C4C70-F72E-B9FA-3A7C-5094CC006B63}"/>
              </a:ext>
            </a:extLst>
          </p:cNvPr>
          <p:cNvSpPr txBox="1"/>
          <p:nvPr/>
        </p:nvSpPr>
        <p:spPr>
          <a:xfrm>
            <a:off x="3198401" y="3962205"/>
            <a:ext cx="16482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sz="2000" dirty="0">
                <a:solidFill>
                  <a:schemeClr val="accent2"/>
                </a:solidFill>
                <a:latin typeface="Montserrat" pitchFamily="2" charset="77"/>
                <a:ea typeface="Helvetica Neue" panose="02000503000000020004" pitchFamily="2" charset="0"/>
                <a:cs typeface="Helvetica Neue" panose="02000503000000020004" pitchFamily="2" charset="0"/>
              </a:rPr>
              <a:t>Scheduling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2EF099A-81A0-1623-A8E8-2D2AE7C5A20E}"/>
              </a:ext>
            </a:extLst>
          </p:cNvPr>
          <p:cNvCxnSpPr>
            <a:cxnSpLocks/>
          </p:cNvCxnSpPr>
          <p:nvPr/>
        </p:nvCxnSpPr>
        <p:spPr>
          <a:xfrm>
            <a:off x="2854065" y="4412925"/>
            <a:ext cx="35739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695FF00-C77C-12D7-99D5-7E72C04E8B5B}"/>
              </a:ext>
            </a:extLst>
          </p:cNvPr>
          <p:cNvSpPr txBox="1"/>
          <p:nvPr/>
        </p:nvSpPr>
        <p:spPr>
          <a:xfrm>
            <a:off x="3198401" y="3313913"/>
            <a:ext cx="1558440" cy="400110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T" sz="2000" dirty="0">
                <a:solidFill>
                  <a:schemeClr val="accent4"/>
                </a:solidFill>
                <a:latin typeface="Montserrat" pitchFamily="2" charset="77"/>
                <a:ea typeface="Helvetica Neue" panose="02000503000000020004" pitchFamily="2" charset="0"/>
                <a:cs typeface="Helvetica Neue" panose="02000503000000020004" pitchFamily="2" charset="0"/>
              </a:rPr>
              <a:t>Next Tasks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0A7D7A5-7EE8-34C7-0007-5371FEDA90ED}"/>
              </a:ext>
            </a:extLst>
          </p:cNvPr>
          <p:cNvCxnSpPr>
            <a:cxnSpLocks/>
          </p:cNvCxnSpPr>
          <p:nvPr/>
        </p:nvCxnSpPr>
        <p:spPr>
          <a:xfrm>
            <a:off x="2854065" y="3764633"/>
            <a:ext cx="3573949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37ACE179-AD0D-FD04-F0BC-0230DE3E76D7}"/>
              </a:ext>
            </a:extLst>
          </p:cNvPr>
          <p:cNvSpPr/>
          <p:nvPr/>
        </p:nvSpPr>
        <p:spPr>
          <a:xfrm>
            <a:off x="2587179" y="1939315"/>
            <a:ext cx="533767" cy="512274"/>
          </a:xfrm>
          <a:prstGeom prst="ellipse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sz="2400" dirty="0">
                <a:ln w="22225">
                  <a:solidFill>
                    <a:schemeClr val="tx2"/>
                  </a:solidFill>
                  <a:prstDash val="solid"/>
                </a:ln>
                <a:solidFill>
                  <a:schemeClr val="accent4"/>
                </a:solidFill>
                <a:latin typeface="Montserrat" pitchFamily="2" charset="77"/>
              </a:rPr>
              <a:t>2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E149284-63CF-E654-F652-11DF61236AC0}"/>
              </a:ext>
            </a:extLst>
          </p:cNvPr>
          <p:cNvSpPr/>
          <p:nvPr/>
        </p:nvSpPr>
        <p:spPr>
          <a:xfrm>
            <a:off x="2587180" y="1295158"/>
            <a:ext cx="533767" cy="512274"/>
          </a:xfrm>
          <a:prstGeom prst="ellipse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sz="2400" dirty="0">
                <a:ln w="22225">
                  <a:solidFill>
                    <a:schemeClr val="tx2"/>
                  </a:solidFill>
                  <a:prstDash val="solid"/>
                </a:ln>
                <a:solidFill>
                  <a:schemeClr val="accent4"/>
                </a:solidFill>
                <a:latin typeface="Montserrat" pitchFamily="2" charset="77"/>
              </a:rPr>
              <a:t>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ED96E4F-DE61-E262-8C6C-01FABE14363C}"/>
              </a:ext>
            </a:extLst>
          </p:cNvPr>
          <p:cNvSpPr/>
          <p:nvPr/>
        </p:nvSpPr>
        <p:spPr>
          <a:xfrm>
            <a:off x="2587178" y="2595874"/>
            <a:ext cx="533767" cy="512274"/>
          </a:xfrm>
          <a:prstGeom prst="ellipse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sz="2400" dirty="0">
                <a:ln w="22225">
                  <a:solidFill>
                    <a:schemeClr val="tx2"/>
                  </a:solidFill>
                  <a:prstDash val="solid"/>
                </a:ln>
                <a:solidFill>
                  <a:schemeClr val="accent4"/>
                </a:solidFill>
                <a:latin typeface="Montserrat" pitchFamily="2" charset="77"/>
              </a:rPr>
              <a:t>3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DE49A3D-8FE6-6E61-CB62-1E42028F7A8D}"/>
              </a:ext>
            </a:extLst>
          </p:cNvPr>
          <p:cNvSpPr/>
          <p:nvPr/>
        </p:nvSpPr>
        <p:spPr>
          <a:xfrm>
            <a:off x="2587177" y="3257831"/>
            <a:ext cx="533767" cy="512274"/>
          </a:xfrm>
          <a:prstGeom prst="ellipse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sz="2400" dirty="0">
                <a:ln w="22225">
                  <a:solidFill>
                    <a:schemeClr val="tx2"/>
                  </a:solidFill>
                  <a:prstDash val="solid"/>
                </a:ln>
                <a:solidFill>
                  <a:schemeClr val="accent4"/>
                </a:solidFill>
                <a:latin typeface="Montserrat" pitchFamily="2" charset="77"/>
              </a:rPr>
              <a:t>4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298D369-D016-D300-FC54-C4C3763744D8}"/>
              </a:ext>
            </a:extLst>
          </p:cNvPr>
          <p:cNvSpPr/>
          <p:nvPr/>
        </p:nvSpPr>
        <p:spPr>
          <a:xfrm>
            <a:off x="2587176" y="3896590"/>
            <a:ext cx="533767" cy="512274"/>
          </a:xfrm>
          <a:prstGeom prst="ellipse">
            <a:avLst/>
          </a:prstGeom>
          <a:gradFill flip="none" rotWithShape="1">
            <a:gsLst>
              <a:gs pos="100000">
                <a:srgbClr val="FF0000"/>
              </a:gs>
              <a:gs pos="62000">
                <a:srgbClr val="7030A0"/>
              </a:gs>
            </a:gsLst>
            <a:path path="shape">
              <a:fillToRect l="50000" t="50000" r="50000" b="50000"/>
            </a:path>
            <a:tileRect/>
          </a:gra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T" sz="2400" dirty="0">
                <a:ln w="22225">
                  <a:solidFill>
                    <a:schemeClr val="tx2"/>
                  </a:solidFill>
                  <a:prstDash val="solid"/>
                </a:ln>
                <a:solidFill>
                  <a:schemeClr val="tx2"/>
                </a:solidFill>
                <a:latin typeface="Montserrat" pitchFamily="2" charset="77"/>
              </a:rPr>
              <a:t>5</a:t>
            </a:r>
          </a:p>
        </p:txBody>
      </p:sp>
      <p:sp>
        <p:nvSpPr>
          <p:cNvPr id="25" name="Striped Right Arrow 24">
            <a:extLst>
              <a:ext uri="{FF2B5EF4-FFF2-40B4-BE49-F238E27FC236}">
                <a16:creationId xmlns:a16="http://schemas.microsoft.com/office/drawing/2014/main" id="{1A274687-C358-6302-23EB-00CFBA2B4582}"/>
              </a:ext>
            </a:extLst>
          </p:cNvPr>
          <p:cNvSpPr/>
          <p:nvPr/>
        </p:nvSpPr>
        <p:spPr>
          <a:xfrm>
            <a:off x="1002014" y="3979770"/>
            <a:ext cx="1366157" cy="345914"/>
          </a:xfrm>
          <a:prstGeom prst="stripedRightArrow">
            <a:avLst/>
          </a:prstGeom>
          <a:gradFill flip="none" rotWithShape="1">
            <a:gsLst>
              <a:gs pos="0">
                <a:srgbClr val="FF0000"/>
              </a:gs>
              <a:gs pos="100000">
                <a:srgbClr val="7030A0"/>
              </a:gs>
            </a:gsLst>
            <a:lin ang="0" scaled="1"/>
            <a:tileRect/>
          </a:gradFill>
          <a:ln w="0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5175735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FF3B62-A9A1-D491-5C38-F61F587E6E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7916E6B-A71D-7F04-5485-2D05B538D317}"/>
              </a:ext>
            </a:extLst>
          </p:cNvPr>
          <p:cNvSpPr/>
          <p:nvPr/>
        </p:nvSpPr>
        <p:spPr>
          <a:xfrm>
            <a:off x="0" y="-15821"/>
            <a:ext cx="702602" cy="5159272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3" name="Google Shape;75;p13">
            <a:extLst>
              <a:ext uri="{FF2B5EF4-FFF2-40B4-BE49-F238E27FC236}">
                <a16:creationId xmlns:a16="http://schemas.microsoft.com/office/drawing/2014/main" id="{EB13A2DE-5064-30E0-26FD-A38066A5C516}"/>
              </a:ext>
            </a:extLst>
          </p:cNvPr>
          <p:cNvSpPr txBox="1">
            <a:spLocks/>
          </p:cNvSpPr>
          <p:nvPr/>
        </p:nvSpPr>
        <p:spPr>
          <a:xfrm rot="16200000">
            <a:off x="-2220426" y="2220424"/>
            <a:ext cx="5143453" cy="702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3200" b="1" dirty="0">
                <a:solidFill>
                  <a:schemeClr val="bg1"/>
                </a:solidFill>
                <a:latin typeface="Montserrat" pitchFamily="2" charset="77"/>
              </a:rPr>
              <a:t>Scheduling</a:t>
            </a:r>
          </a:p>
        </p:txBody>
      </p:sp>
      <p:graphicFrame>
        <p:nvGraphicFramePr>
          <p:cNvPr id="4" name="Table Placeholder 5">
            <a:extLst>
              <a:ext uri="{FF2B5EF4-FFF2-40B4-BE49-F238E27FC236}">
                <a16:creationId xmlns:a16="http://schemas.microsoft.com/office/drawing/2014/main" id="{29C99721-ADCD-D956-DFD0-6C86CABAADD2}"/>
              </a:ext>
            </a:extLst>
          </p:cNvPr>
          <p:cNvGraphicFramePr>
            <a:graphicFrameLocks/>
          </p:cNvGraphicFramePr>
          <p:nvPr/>
        </p:nvGraphicFramePr>
        <p:xfrm>
          <a:off x="1420008" y="857224"/>
          <a:ext cx="6303983" cy="34289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0569">
                  <a:extLst>
                    <a:ext uri="{9D8B030D-6E8A-4147-A177-3AD203B41FA5}">
                      <a16:colId xmlns:a16="http://schemas.microsoft.com/office/drawing/2014/main" val="3635440372"/>
                    </a:ext>
                  </a:extLst>
                </a:gridCol>
                <a:gridCol w="900569">
                  <a:extLst>
                    <a:ext uri="{9D8B030D-6E8A-4147-A177-3AD203B41FA5}">
                      <a16:colId xmlns:a16="http://schemas.microsoft.com/office/drawing/2014/main" val="2000471623"/>
                    </a:ext>
                  </a:extLst>
                </a:gridCol>
                <a:gridCol w="900569">
                  <a:extLst>
                    <a:ext uri="{9D8B030D-6E8A-4147-A177-3AD203B41FA5}">
                      <a16:colId xmlns:a16="http://schemas.microsoft.com/office/drawing/2014/main" val="3518237322"/>
                    </a:ext>
                  </a:extLst>
                </a:gridCol>
                <a:gridCol w="900569">
                  <a:extLst>
                    <a:ext uri="{9D8B030D-6E8A-4147-A177-3AD203B41FA5}">
                      <a16:colId xmlns:a16="http://schemas.microsoft.com/office/drawing/2014/main" val="1400861865"/>
                    </a:ext>
                  </a:extLst>
                </a:gridCol>
                <a:gridCol w="900569">
                  <a:extLst>
                    <a:ext uri="{9D8B030D-6E8A-4147-A177-3AD203B41FA5}">
                      <a16:colId xmlns:a16="http://schemas.microsoft.com/office/drawing/2014/main" val="2916297257"/>
                    </a:ext>
                  </a:extLst>
                </a:gridCol>
                <a:gridCol w="900569">
                  <a:extLst>
                    <a:ext uri="{9D8B030D-6E8A-4147-A177-3AD203B41FA5}">
                      <a16:colId xmlns:a16="http://schemas.microsoft.com/office/drawing/2014/main" val="1500572961"/>
                    </a:ext>
                  </a:extLst>
                </a:gridCol>
                <a:gridCol w="900569">
                  <a:extLst>
                    <a:ext uri="{9D8B030D-6E8A-4147-A177-3AD203B41FA5}">
                      <a16:colId xmlns:a16="http://schemas.microsoft.com/office/drawing/2014/main" val="303021195"/>
                    </a:ext>
                  </a:extLst>
                </a:gridCol>
              </a:tblGrid>
              <a:tr h="489857"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en-US" sz="2200" b="1" u="none" strike="noStrike" cap="all" baseline="0" dirty="0">
                          <a:solidFill>
                            <a:srgbClr val="0070C0"/>
                          </a:solidFill>
                          <a:effectLst/>
                          <a:latin typeface="Montserrat" pitchFamily="2" charset="77"/>
                        </a:rPr>
                        <a:t>February 2024</a:t>
                      </a:r>
                      <a:endParaRPr lang="en-US" sz="2000" b="1" i="0" u="none" strike="noStrike" cap="all" baseline="0" dirty="0">
                        <a:solidFill>
                          <a:srgbClr val="0070C0"/>
                        </a:solidFill>
                        <a:effectLst/>
                        <a:latin typeface="Montserrat" pitchFamily="2" charset="77"/>
                      </a:endParaRPr>
                    </a:p>
                  </a:txBody>
                  <a:tcPr marL="67610" marR="0" marT="36059" marB="36059"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0" marT="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0" marT="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0" marT="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0" marT="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0" marT="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0" marT="0" marB="0" anchor="ctr"/>
                </a:tc>
                <a:extLst>
                  <a:ext uri="{0D108BD9-81ED-4DB2-BD59-A6C34878D82A}">
                    <a16:rowId xmlns:a16="http://schemas.microsoft.com/office/drawing/2014/main" val="3947400834"/>
                  </a:ext>
                </a:extLst>
              </a:tr>
              <a:tr h="4898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Bookman Old Style" pitchFamily="18" charset="0"/>
                        </a:rPr>
                        <a:t>Monday</a:t>
                      </a:r>
                      <a:endParaRPr lang="en-US" sz="1100" b="1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Bookman Old Style" pitchFamily="18" charset="0"/>
                      </a:endParaRPr>
                    </a:p>
                  </a:txBody>
                  <a:tcPr marL="67610" marR="0" marT="0" marB="0"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Bookman Old Style" pitchFamily="18" charset="0"/>
                        </a:rPr>
                        <a:t>Tuesday</a:t>
                      </a:r>
                      <a:endParaRPr lang="en-US" sz="1100" b="1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Bookman Old Style" pitchFamily="18" charset="0"/>
                      </a:endParaRPr>
                    </a:p>
                  </a:txBody>
                  <a:tcPr marL="67610" marR="0" marT="0" marB="0"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Bookman Old Style" pitchFamily="18" charset="0"/>
                        </a:rPr>
                        <a:t>Wednesday</a:t>
                      </a:r>
                      <a:endParaRPr lang="en-US" sz="1100" b="1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Bookman Old Style" pitchFamily="18" charset="0"/>
                      </a:endParaRPr>
                    </a:p>
                  </a:txBody>
                  <a:tcPr marL="67610" marR="0" marT="0" marB="0"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Bookman Old Style" pitchFamily="18" charset="0"/>
                        </a:rPr>
                        <a:t>Thursday</a:t>
                      </a:r>
                      <a:endParaRPr lang="en-US" sz="1100" b="1" i="0" u="none" strike="noStrike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Bookman Old Style" pitchFamily="18" charset="0"/>
                      </a:endParaRPr>
                    </a:p>
                  </a:txBody>
                  <a:tcPr marL="67610" marR="0" marT="0" marB="0"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Bookman Old Style" pitchFamily="18" charset="0"/>
                        </a:rPr>
                        <a:t>Friday</a:t>
                      </a:r>
                      <a:endParaRPr lang="en-US" sz="1100" b="1" i="0" u="none" strike="noStrike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Bookman Old Style" pitchFamily="18" charset="0"/>
                      </a:endParaRPr>
                    </a:p>
                  </a:txBody>
                  <a:tcPr marL="67610" marR="0" marT="0" marB="0"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rgbClr val="C00000"/>
                          </a:solidFill>
                          <a:effectLst/>
                          <a:latin typeface="Bookman Old Style" pitchFamily="18" charset="0"/>
                        </a:rPr>
                        <a:t>Saturday</a:t>
                      </a:r>
                      <a:endParaRPr lang="en-US" sz="1100" b="1" i="0" u="none" strike="noStrike" dirty="0">
                        <a:solidFill>
                          <a:srgbClr val="C00000"/>
                        </a:solidFill>
                        <a:effectLst/>
                        <a:latin typeface="Bookman Old Style" pitchFamily="18" charset="0"/>
                      </a:endParaRPr>
                    </a:p>
                  </a:txBody>
                  <a:tcPr marL="67610" marR="0" marT="0" marB="0"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rgbClr val="C00000"/>
                          </a:solidFill>
                          <a:effectLst/>
                          <a:latin typeface="Bookman Old Style" pitchFamily="18" charset="0"/>
                        </a:rPr>
                        <a:t>Sunday</a:t>
                      </a:r>
                      <a:endParaRPr lang="en-US" sz="1100" b="1" i="0" u="none" strike="noStrike" dirty="0">
                        <a:solidFill>
                          <a:srgbClr val="C00000"/>
                        </a:solidFill>
                        <a:effectLst/>
                        <a:latin typeface="Bookman Old Style" pitchFamily="18" charset="0"/>
                      </a:endParaRPr>
                    </a:p>
                  </a:txBody>
                  <a:tcPr marL="67610" marR="0" marT="0" marB="0"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635171"/>
                  </a:ext>
                </a:extLst>
              </a:tr>
              <a:tr h="489857">
                <a:tc>
                  <a:txBody>
                    <a:bodyPr/>
                    <a:lstStyle/>
                    <a:p>
                      <a:endParaRPr lang="en-US" sz="1100" dirty="0">
                        <a:latin typeface="Bookman Old Style" pitchFamily="18" charset="0"/>
                      </a:endParaRPr>
                    </a:p>
                  </a:txBody>
                  <a:tcPr marL="68580" marR="68580" marT="28575" marB="28575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>
                        <a:latin typeface="Bookman Old Style" pitchFamily="18" charset="0"/>
                      </a:endParaRPr>
                    </a:p>
                  </a:txBody>
                  <a:tcPr marL="68580" marR="68580" marT="28575" marB="28575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Bookman Old Style" pitchFamily="18" charset="0"/>
                      </a:endParaRPr>
                    </a:p>
                  </a:txBody>
                  <a:tcPr marL="68580" marR="68580" marT="28575" marB="28575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Bookman Old Style" pitchFamily="18" charset="0"/>
                        </a:rPr>
                        <a:t>1</a:t>
                      </a:r>
                    </a:p>
                  </a:txBody>
                  <a:tcPr marL="68580" marR="68580" marT="28575" marB="28575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Bookman Old Style" pitchFamily="18" charset="0"/>
                        </a:rPr>
                        <a:t>2</a:t>
                      </a:r>
                    </a:p>
                  </a:txBody>
                  <a:tcPr marL="68580" marR="68580" marT="28575" marB="28575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dirty="0">
                          <a:solidFill>
                            <a:srgbClr val="C00000"/>
                          </a:solidFill>
                          <a:latin typeface="Bookman Old Style" pitchFamily="18" charset="0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68580" marR="68580" marT="28575" marB="28575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dirty="0">
                          <a:solidFill>
                            <a:srgbClr val="C00000"/>
                          </a:solidFill>
                          <a:latin typeface="Bookman Old Style" pitchFamily="18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68580" marR="68580" marT="28575" marB="28575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5610011"/>
                  </a:ext>
                </a:extLst>
              </a:tr>
              <a:tr h="48985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Bookman Old Style" pitchFamily="18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68580" marR="68580" marT="28575" marB="28575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Bookman Old Style" pitchFamily="18" charset="0"/>
                        </a:rPr>
                        <a:t>6</a:t>
                      </a:r>
                    </a:p>
                  </a:txBody>
                  <a:tcPr marL="68580" marR="68580" marT="28575" marB="28575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Bookman Old Style" pitchFamily="18" charset="0"/>
                        </a:rPr>
                        <a:t>7</a:t>
                      </a:r>
                    </a:p>
                  </a:txBody>
                  <a:tcPr marL="68580" marR="68580" marT="28575" marB="28575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Bookman Old Style" pitchFamily="18" charset="0"/>
                        </a:rPr>
                        <a:t>8</a:t>
                      </a:r>
                    </a:p>
                  </a:txBody>
                  <a:tcPr marL="68580" marR="68580" marT="28575" marB="28575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Bookman Old Style" pitchFamily="18" charset="0"/>
                        </a:rPr>
                        <a:t>9</a:t>
                      </a:r>
                    </a:p>
                  </a:txBody>
                  <a:tcPr marL="68580" marR="68580" marT="28575" marB="28575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dirty="0">
                          <a:solidFill>
                            <a:srgbClr val="C00000"/>
                          </a:solidFill>
                          <a:latin typeface="Bookman Old Style" pitchFamily="18" charset="0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68580" marR="68580" marT="28575" marB="28575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dirty="0">
                          <a:solidFill>
                            <a:srgbClr val="C00000"/>
                          </a:solidFill>
                          <a:latin typeface="Bookman Old Style" pitchFamily="18" charset="0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marL="68580" marR="68580" marT="28575" marB="28575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3294235"/>
                  </a:ext>
                </a:extLst>
              </a:tr>
              <a:tr h="48985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Bookman Old Style" pitchFamily="18" charset="0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L="68580" marR="68580" marT="28575" marB="28575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Bookman Old Style" pitchFamily="18" charset="0"/>
                        </a:rPr>
                        <a:t>13</a:t>
                      </a:r>
                    </a:p>
                  </a:txBody>
                  <a:tcPr marL="68580" marR="68580" marT="28575" marB="28575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Bookman Old Style" pitchFamily="18" charset="0"/>
                        </a:rPr>
                        <a:t>14</a:t>
                      </a:r>
                    </a:p>
                  </a:txBody>
                  <a:tcPr marL="68580" marR="68580" marT="28575" marB="28575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Bookman Old Style" pitchFamily="18" charset="0"/>
                        </a:rPr>
                        <a:t>15</a:t>
                      </a:r>
                    </a:p>
                  </a:txBody>
                  <a:tcPr marL="68580" marR="68580" marT="28575" marB="28575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Bookman Old Style" pitchFamily="18" charset="0"/>
                        </a:rPr>
                        <a:t>16</a:t>
                      </a:r>
                    </a:p>
                  </a:txBody>
                  <a:tcPr marL="68580" marR="68580" marT="28575" marB="28575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dirty="0">
                          <a:solidFill>
                            <a:srgbClr val="C00000"/>
                          </a:solidFill>
                          <a:latin typeface="Bookman Old Style" pitchFamily="18" charset="0"/>
                          <a:ea typeface="+mn-ea"/>
                          <a:cs typeface="+mn-cs"/>
                        </a:rPr>
                        <a:t>17</a:t>
                      </a:r>
                    </a:p>
                  </a:txBody>
                  <a:tcPr marL="68580" marR="68580" marT="28575" marB="28575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dirty="0">
                          <a:solidFill>
                            <a:srgbClr val="C00000"/>
                          </a:solidFill>
                          <a:latin typeface="Bookman Old Style" pitchFamily="18" charset="0"/>
                          <a:ea typeface="+mn-ea"/>
                          <a:cs typeface="+mn-cs"/>
                        </a:rPr>
                        <a:t>18</a:t>
                      </a:r>
                    </a:p>
                  </a:txBody>
                  <a:tcPr marL="68580" marR="68580" marT="28575" marB="28575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9895983"/>
                  </a:ext>
                </a:extLst>
              </a:tr>
              <a:tr h="48985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Bookman Old Style" pitchFamily="18" charset="0"/>
                          <a:ea typeface="+mn-ea"/>
                          <a:cs typeface="+mn-cs"/>
                        </a:rPr>
                        <a:t>19</a:t>
                      </a:r>
                    </a:p>
                  </a:txBody>
                  <a:tcPr marL="68580" marR="68580" marT="28575" marB="28575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Bookman Old Style" pitchFamily="18" charset="0"/>
                        </a:rPr>
                        <a:t>20</a:t>
                      </a:r>
                    </a:p>
                  </a:txBody>
                  <a:tcPr marL="68580" marR="68580" marT="28575" marB="28575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Bookman Old Style" pitchFamily="18" charset="0"/>
                        </a:rPr>
                        <a:t>21</a:t>
                      </a:r>
                    </a:p>
                  </a:txBody>
                  <a:tcPr marL="68580" marR="68580" marT="28575" marB="28575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Bookman Old Style" pitchFamily="18" charset="0"/>
                        </a:rPr>
                        <a:t>22</a:t>
                      </a:r>
                    </a:p>
                  </a:txBody>
                  <a:tcPr marL="68580" marR="68580" marT="28575" marB="28575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Bookman Old Style" pitchFamily="18" charset="0"/>
                        </a:rPr>
                        <a:t>23</a:t>
                      </a:r>
                    </a:p>
                  </a:txBody>
                  <a:tcPr marL="68580" marR="68580" marT="28575" marB="28575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dirty="0">
                          <a:solidFill>
                            <a:srgbClr val="C00000"/>
                          </a:solidFill>
                          <a:latin typeface="Bookman Old Style" pitchFamily="18" charset="0"/>
                          <a:ea typeface="+mn-ea"/>
                          <a:cs typeface="+mn-cs"/>
                        </a:rPr>
                        <a:t>24</a:t>
                      </a:r>
                    </a:p>
                  </a:txBody>
                  <a:tcPr marL="68580" marR="68580" marT="28575" marB="28575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dirty="0">
                          <a:solidFill>
                            <a:srgbClr val="C00000"/>
                          </a:solidFill>
                          <a:latin typeface="Bookman Old Style" pitchFamily="18" charset="0"/>
                          <a:ea typeface="+mn-ea"/>
                          <a:cs typeface="+mn-cs"/>
                        </a:rPr>
                        <a:t>25</a:t>
                      </a:r>
                    </a:p>
                  </a:txBody>
                  <a:tcPr marL="68580" marR="68580" marT="28575" marB="28575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3778794"/>
                  </a:ext>
                </a:extLst>
              </a:tr>
              <a:tr h="48985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Bookman Old Style" pitchFamily="18" charset="0"/>
                          <a:ea typeface="+mn-ea"/>
                          <a:cs typeface="+mn-cs"/>
                        </a:rPr>
                        <a:t>26</a:t>
                      </a:r>
                    </a:p>
                  </a:txBody>
                  <a:tcPr marL="68580" marR="68580" marT="28575" marB="28575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Bookman Old Style" pitchFamily="18" charset="0"/>
                        </a:rPr>
                        <a:t>27</a:t>
                      </a:r>
                    </a:p>
                  </a:txBody>
                  <a:tcPr marL="68580" marR="68580" marT="28575" marB="28575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Bookman Old Style" pitchFamily="18" charset="0"/>
                        </a:rPr>
                        <a:t>28</a:t>
                      </a:r>
                    </a:p>
                  </a:txBody>
                  <a:tcPr marL="68580" marR="68580" marT="28575" marB="28575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Bookman Old Style" pitchFamily="18" charset="0"/>
                        </a:rPr>
                        <a:t>29</a:t>
                      </a:r>
                    </a:p>
                  </a:txBody>
                  <a:tcPr marL="68580" marR="68580" marT="28575" marB="28575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Bookman Old Style" pitchFamily="18" charset="0"/>
                      </a:endParaRPr>
                    </a:p>
                  </a:txBody>
                  <a:tcPr marL="68580" marR="68580" marT="28575" marB="28575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100" kern="1200" dirty="0">
                        <a:solidFill>
                          <a:srgbClr val="C00000"/>
                        </a:solidFill>
                        <a:latin typeface="Bookman Old Style" pitchFamily="18" charset="0"/>
                        <a:ea typeface="+mn-ea"/>
                        <a:cs typeface="+mn-cs"/>
                      </a:endParaRPr>
                    </a:p>
                  </a:txBody>
                  <a:tcPr marL="68580" marR="68580" marT="28575" marB="28575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100" kern="1200" dirty="0">
                        <a:solidFill>
                          <a:srgbClr val="C00000"/>
                        </a:solidFill>
                        <a:latin typeface="Bookman Old Style" pitchFamily="18" charset="0"/>
                        <a:ea typeface="+mn-ea"/>
                        <a:cs typeface="+mn-cs"/>
                      </a:endParaRPr>
                    </a:p>
                  </a:txBody>
                  <a:tcPr marL="68580" marR="68580" marT="28575" marB="28575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6567475"/>
                  </a:ext>
                </a:extLst>
              </a:tr>
            </a:tbl>
          </a:graphicData>
        </a:graphic>
      </p:graphicFrame>
      <p:pic>
        <p:nvPicPr>
          <p:cNvPr id="5" name="Picture 4" descr="A group of people sitting at a table&#10;&#10;Description automatically generated">
            <a:extLst>
              <a:ext uri="{FF2B5EF4-FFF2-40B4-BE49-F238E27FC236}">
                <a16:creationId xmlns:a16="http://schemas.microsoft.com/office/drawing/2014/main" id="{34863706-42B1-C86F-E756-0FB4077A0E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8298" y="3325610"/>
            <a:ext cx="444287" cy="444287"/>
          </a:xfrm>
          <a:prstGeom prst="rect">
            <a:avLst/>
          </a:prstGeom>
        </p:spPr>
      </p:pic>
      <p:pic>
        <p:nvPicPr>
          <p:cNvPr id="6" name="Picture 5" descr="A group of people sitting at a table&#10;&#10;Description automatically generated">
            <a:extLst>
              <a:ext uri="{FF2B5EF4-FFF2-40B4-BE49-F238E27FC236}">
                <a16:creationId xmlns:a16="http://schemas.microsoft.com/office/drawing/2014/main" id="{39F633AF-6832-FA4B-1BA7-64662D0DE0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3995" y="4540291"/>
            <a:ext cx="444287" cy="44428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5DC50E7-1224-B350-A12B-D5F8E681DEE5}"/>
              </a:ext>
            </a:extLst>
          </p:cNvPr>
          <p:cNvSpPr txBox="1"/>
          <p:nvPr/>
        </p:nvSpPr>
        <p:spPr>
          <a:xfrm>
            <a:off x="3178282" y="4676801"/>
            <a:ext cx="14558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dirty="0">
                <a:latin typeface="Montserrat" pitchFamily="2" charset="77"/>
              </a:rPr>
              <a:t>Next Meeting</a:t>
            </a:r>
          </a:p>
        </p:txBody>
      </p:sp>
    </p:spTree>
    <p:extLst>
      <p:ext uri="{BB962C8B-B14F-4D97-AF65-F5344CB8AC3E}">
        <p14:creationId xmlns:p14="http://schemas.microsoft.com/office/powerpoint/2010/main" val="5147615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001520-08F5-7716-B262-924FAE701C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52186F9-5E41-1B5A-6E73-65900C1935C7}"/>
              </a:ext>
            </a:extLst>
          </p:cNvPr>
          <p:cNvSpPr/>
          <p:nvPr/>
        </p:nvSpPr>
        <p:spPr>
          <a:xfrm>
            <a:off x="0" y="-15821"/>
            <a:ext cx="702602" cy="5159272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3" name="Google Shape;75;p13">
            <a:extLst>
              <a:ext uri="{FF2B5EF4-FFF2-40B4-BE49-F238E27FC236}">
                <a16:creationId xmlns:a16="http://schemas.microsoft.com/office/drawing/2014/main" id="{D6C5F514-ADAF-F7D2-A0DF-5E56E49AC8CC}"/>
              </a:ext>
            </a:extLst>
          </p:cNvPr>
          <p:cNvSpPr txBox="1">
            <a:spLocks/>
          </p:cNvSpPr>
          <p:nvPr/>
        </p:nvSpPr>
        <p:spPr>
          <a:xfrm rot="16200000">
            <a:off x="-2220426" y="2220424"/>
            <a:ext cx="5143453" cy="702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3200" b="1" dirty="0">
                <a:solidFill>
                  <a:schemeClr val="bg1"/>
                </a:solidFill>
                <a:latin typeface="Montserrat" pitchFamily="2" charset="77"/>
              </a:rPr>
              <a:t>Scheduling</a:t>
            </a:r>
          </a:p>
        </p:txBody>
      </p:sp>
      <p:graphicFrame>
        <p:nvGraphicFramePr>
          <p:cNvPr id="4" name="Table Placeholder 5">
            <a:extLst>
              <a:ext uri="{FF2B5EF4-FFF2-40B4-BE49-F238E27FC236}">
                <a16:creationId xmlns:a16="http://schemas.microsoft.com/office/drawing/2014/main" id="{0E46BBD4-9366-43D5-B046-826965B4DF7F}"/>
              </a:ext>
            </a:extLst>
          </p:cNvPr>
          <p:cNvGraphicFramePr>
            <a:graphicFrameLocks/>
          </p:cNvGraphicFramePr>
          <p:nvPr/>
        </p:nvGraphicFramePr>
        <p:xfrm>
          <a:off x="1420008" y="857224"/>
          <a:ext cx="6303983" cy="34289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0569">
                  <a:extLst>
                    <a:ext uri="{9D8B030D-6E8A-4147-A177-3AD203B41FA5}">
                      <a16:colId xmlns:a16="http://schemas.microsoft.com/office/drawing/2014/main" val="3635440372"/>
                    </a:ext>
                  </a:extLst>
                </a:gridCol>
                <a:gridCol w="900569">
                  <a:extLst>
                    <a:ext uri="{9D8B030D-6E8A-4147-A177-3AD203B41FA5}">
                      <a16:colId xmlns:a16="http://schemas.microsoft.com/office/drawing/2014/main" val="2000471623"/>
                    </a:ext>
                  </a:extLst>
                </a:gridCol>
                <a:gridCol w="900569">
                  <a:extLst>
                    <a:ext uri="{9D8B030D-6E8A-4147-A177-3AD203B41FA5}">
                      <a16:colId xmlns:a16="http://schemas.microsoft.com/office/drawing/2014/main" val="3518237322"/>
                    </a:ext>
                  </a:extLst>
                </a:gridCol>
                <a:gridCol w="900569">
                  <a:extLst>
                    <a:ext uri="{9D8B030D-6E8A-4147-A177-3AD203B41FA5}">
                      <a16:colId xmlns:a16="http://schemas.microsoft.com/office/drawing/2014/main" val="1400861865"/>
                    </a:ext>
                  </a:extLst>
                </a:gridCol>
                <a:gridCol w="900569">
                  <a:extLst>
                    <a:ext uri="{9D8B030D-6E8A-4147-A177-3AD203B41FA5}">
                      <a16:colId xmlns:a16="http://schemas.microsoft.com/office/drawing/2014/main" val="2916297257"/>
                    </a:ext>
                  </a:extLst>
                </a:gridCol>
                <a:gridCol w="900569">
                  <a:extLst>
                    <a:ext uri="{9D8B030D-6E8A-4147-A177-3AD203B41FA5}">
                      <a16:colId xmlns:a16="http://schemas.microsoft.com/office/drawing/2014/main" val="1500572961"/>
                    </a:ext>
                  </a:extLst>
                </a:gridCol>
                <a:gridCol w="900569">
                  <a:extLst>
                    <a:ext uri="{9D8B030D-6E8A-4147-A177-3AD203B41FA5}">
                      <a16:colId xmlns:a16="http://schemas.microsoft.com/office/drawing/2014/main" val="303021195"/>
                    </a:ext>
                  </a:extLst>
                </a:gridCol>
              </a:tblGrid>
              <a:tr h="489857"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en-US" sz="2200" b="1" u="none" strike="noStrike" cap="all" baseline="0" dirty="0">
                          <a:solidFill>
                            <a:srgbClr val="0070C0"/>
                          </a:solidFill>
                          <a:effectLst/>
                          <a:latin typeface="Montserrat" pitchFamily="2" charset="77"/>
                        </a:rPr>
                        <a:t>MARCH 2024</a:t>
                      </a:r>
                      <a:endParaRPr lang="en-US" sz="2000" b="1" i="0" u="none" strike="noStrike" cap="all" baseline="0" dirty="0">
                        <a:solidFill>
                          <a:srgbClr val="0070C0"/>
                        </a:solidFill>
                        <a:effectLst/>
                        <a:latin typeface="Montserrat" pitchFamily="2" charset="77"/>
                      </a:endParaRPr>
                    </a:p>
                  </a:txBody>
                  <a:tcPr marL="67610" marR="0" marT="36059" marB="36059"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0" marT="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0" marT="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0" marT="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0" marT="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0" marT="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0" marT="0" marB="0" anchor="ctr"/>
                </a:tc>
                <a:extLst>
                  <a:ext uri="{0D108BD9-81ED-4DB2-BD59-A6C34878D82A}">
                    <a16:rowId xmlns:a16="http://schemas.microsoft.com/office/drawing/2014/main" val="3947400834"/>
                  </a:ext>
                </a:extLst>
              </a:tr>
              <a:tr h="4898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Bookman Old Style" pitchFamily="18" charset="0"/>
                        </a:rPr>
                        <a:t>Monday</a:t>
                      </a:r>
                      <a:endParaRPr lang="en-US" sz="1100" b="1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Bookman Old Style" pitchFamily="18" charset="0"/>
                      </a:endParaRPr>
                    </a:p>
                  </a:txBody>
                  <a:tcPr marL="67610" marR="0" marT="0" marB="0"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Bookman Old Style" pitchFamily="18" charset="0"/>
                        </a:rPr>
                        <a:t>Tuesday</a:t>
                      </a:r>
                      <a:endParaRPr lang="en-US" sz="1100" b="1" i="0" u="none" strike="noStrike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Bookman Old Style" pitchFamily="18" charset="0"/>
                      </a:endParaRPr>
                    </a:p>
                  </a:txBody>
                  <a:tcPr marL="67610" marR="0" marT="0" marB="0"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Bookman Old Style" pitchFamily="18" charset="0"/>
                        </a:rPr>
                        <a:t>Wednesday</a:t>
                      </a:r>
                      <a:endParaRPr lang="en-US" sz="1100" b="1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Bookman Old Style" pitchFamily="18" charset="0"/>
                      </a:endParaRPr>
                    </a:p>
                  </a:txBody>
                  <a:tcPr marL="67610" marR="0" marT="0" marB="0"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Bookman Old Style" pitchFamily="18" charset="0"/>
                        </a:rPr>
                        <a:t>Thursday</a:t>
                      </a:r>
                      <a:endParaRPr lang="en-US" sz="1100" b="1" i="0" u="none" strike="noStrike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Bookman Old Style" pitchFamily="18" charset="0"/>
                      </a:endParaRPr>
                    </a:p>
                  </a:txBody>
                  <a:tcPr marL="67610" marR="0" marT="0" marB="0"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Bookman Old Style" pitchFamily="18" charset="0"/>
                        </a:rPr>
                        <a:t>Friday</a:t>
                      </a:r>
                      <a:endParaRPr lang="en-US" sz="1100" b="1" i="0" u="none" strike="noStrike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Bookman Old Style" pitchFamily="18" charset="0"/>
                      </a:endParaRPr>
                    </a:p>
                  </a:txBody>
                  <a:tcPr marL="67610" marR="0" marT="0" marB="0"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rgbClr val="C00000"/>
                          </a:solidFill>
                          <a:effectLst/>
                          <a:latin typeface="Bookman Old Style" pitchFamily="18" charset="0"/>
                        </a:rPr>
                        <a:t>Saturday</a:t>
                      </a:r>
                      <a:endParaRPr lang="en-US" sz="1100" b="1" i="0" u="none" strike="noStrike" dirty="0">
                        <a:solidFill>
                          <a:srgbClr val="C00000"/>
                        </a:solidFill>
                        <a:effectLst/>
                        <a:latin typeface="Bookman Old Style" pitchFamily="18" charset="0"/>
                      </a:endParaRPr>
                    </a:p>
                  </a:txBody>
                  <a:tcPr marL="67610" marR="0" marT="0" marB="0"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rgbClr val="C00000"/>
                          </a:solidFill>
                          <a:effectLst/>
                          <a:latin typeface="Bookman Old Style" pitchFamily="18" charset="0"/>
                        </a:rPr>
                        <a:t>Sunday</a:t>
                      </a:r>
                      <a:endParaRPr lang="en-US" sz="1100" b="1" i="0" u="none" strike="noStrike" dirty="0">
                        <a:solidFill>
                          <a:srgbClr val="C00000"/>
                        </a:solidFill>
                        <a:effectLst/>
                        <a:latin typeface="Bookman Old Style" pitchFamily="18" charset="0"/>
                      </a:endParaRPr>
                    </a:p>
                  </a:txBody>
                  <a:tcPr marL="67610" marR="0" marT="0" marB="0"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635171"/>
                  </a:ext>
                </a:extLst>
              </a:tr>
              <a:tr h="48985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100" kern="1200" dirty="0">
                        <a:solidFill>
                          <a:schemeClr val="tx1"/>
                        </a:solidFill>
                        <a:latin typeface="Bookman Old Style" pitchFamily="18" charset="0"/>
                        <a:ea typeface="+mn-ea"/>
                        <a:cs typeface="+mn-cs"/>
                      </a:endParaRPr>
                    </a:p>
                  </a:txBody>
                  <a:tcPr marL="68580" marR="68580" marT="28575" marB="28575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>
                        <a:latin typeface="Bookman Old Style" pitchFamily="18" charset="0"/>
                      </a:endParaRPr>
                    </a:p>
                  </a:txBody>
                  <a:tcPr marL="68580" marR="68580" marT="28575" marB="28575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Bookman Old Style" pitchFamily="18" charset="0"/>
                      </a:endParaRPr>
                    </a:p>
                  </a:txBody>
                  <a:tcPr marL="68580" marR="68580" marT="28575" marB="28575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Bookman Old Style" pitchFamily="18" charset="0"/>
                      </a:endParaRPr>
                    </a:p>
                  </a:txBody>
                  <a:tcPr marL="68580" marR="68580" marT="28575" marB="28575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Bookman Old Style" pitchFamily="18" charset="0"/>
                        </a:rPr>
                        <a:t>1</a:t>
                      </a:r>
                    </a:p>
                  </a:txBody>
                  <a:tcPr marL="68580" marR="68580" marT="28575" marB="28575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dirty="0">
                          <a:solidFill>
                            <a:srgbClr val="C00000"/>
                          </a:solidFill>
                          <a:latin typeface="Bookman Old Style" pitchFamily="18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68580" marR="68580" marT="28575" marB="28575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C00000"/>
                          </a:solidFill>
                          <a:latin typeface="Bookman Old Style" pitchFamily="18" charset="0"/>
                        </a:rPr>
                        <a:t>3</a:t>
                      </a:r>
                    </a:p>
                  </a:txBody>
                  <a:tcPr marL="68580" marR="68580" marT="28575" marB="28575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5610011"/>
                  </a:ext>
                </a:extLst>
              </a:tr>
              <a:tr h="48985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Bookman Old Style" pitchFamily="18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68580" marR="68580" marT="28575" marB="28575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Bookman Old Style" pitchFamily="18" charset="0"/>
                        </a:rPr>
                        <a:t>5</a:t>
                      </a:r>
                    </a:p>
                  </a:txBody>
                  <a:tcPr marL="68580" marR="68580" marT="28575" marB="28575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Bookman Old Style" pitchFamily="18" charset="0"/>
                        </a:rPr>
                        <a:t>6</a:t>
                      </a:r>
                    </a:p>
                  </a:txBody>
                  <a:tcPr marL="68580" marR="68580" marT="28575" marB="28575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Bookman Old Style" pitchFamily="18" charset="0"/>
                        </a:rPr>
                        <a:t>7</a:t>
                      </a:r>
                    </a:p>
                  </a:txBody>
                  <a:tcPr marL="68580" marR="68580" marT="28575" marB="28575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Bookman Old Style" pitchFamily="18" charset="0"/>
                        </a:rPr>
                        <a:t>8</a:t>
                      </a:r>
                    </a:p>
                  </a:txBody>
                  <a:tcPr marL="68580" marR="68580" marT="28575" marB="28575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dirty="0">
                          <a:solidFill>
                            <a:srgbClr val="C00000"/>
                          </a:solidFill>
                          <a:latin typeface="Bookman Old Style" pitchFamily="18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68580" marR="68580" marT="28575" marB="28575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rgbClr val="C00000"/>
                          </a:solidFill>
                          <a:latin typeface="Bookman Old Style" pitchFamily="18" charset="0"/>
                        </a:rPr>
                        <a:t>10</a:t>
                      </a:r>
                      <a:endParaRPr lang="en-US" sz="1100" dirty="0">
                        <a:solidFill>
                          <a:srgbClr val="C00000"/>
                        </a:solidFill>
                        <a:latin typeface="Bookman Old Style" pitchFamily="18" charset="0"/>
                      </a:endParaRPr>
                    </a:p>
                  </a:txBody>
                  <a:tcPr marL="68580" marR="68580" marT="28575" marB="28575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3294235"/>
                  </a:ext>
                </a:extLst>
              </a:tr>
              <a:tr h="48985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Bookman Old Style" pitchFamily="18" charset="0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marL="68580" marR="68580" marT="28575" marB="28575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Bookman Old Style" pitchFamily="18" charset="0"/>
                        </a:rPr>
                        <a:t>12</a:t>
                      </a:r>
                    </a:p>
                  </a:txBody>
                  <a:tcPr marL="68580" marR="68580" marT="28575" marB="28575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Bookman Old Style" pitchFamily="18" charset="0"/>
                        </a:rPr>
                        <a:t>13</a:t>
                      </a:r>
                    </a:p>
                  </a:txBody>
                  <a:tcPr marL="68580" marR="68580" marT="28575" marB="28575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Bookman Old Style" pitchFamily="18" charset="0"/>
                        </a:rPr>
                        <a:t>14</a:t>
                      </a:r>
                    </a:p>
                  </a:txBody>
                  <a:tcPr marL="68580" marR="68580" marT="28575" marB="28575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Bookman Old Style" pitchFamily="18" charset="0"/>
                        </a:rPr>
                        <a:t>15</a:t>
                      </a:r>
                    </a:p>
                    <a:p>
                      <a:r>
                        <a:rPr lang="en-US" sz="1600" dirty="0">
                          <a:highlight>
                            <a:srgbClr val="FF0000"/>
                          </a:highlight>
                          <a:latin typeface="Bookman Old Style" pitchFamily="18" charset="0"/>
                        </a:rPr>
                        <a:t>#1</a:t>
                      </a:r>
                    </a:p>
                  </a:txBody>
                  <a:tcPr marL="68580" marR="68580" marT="28575" marB="28575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dirty="0">
                          <a:solidFill>
                            <a:srgbClr val="C00000"/>
                          </a:solidFill>
                          <a:latin typeface="Bookman Old Style" pitchFamily="18" charset="0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 marL="68580" marR="68580" marT="28575" marB="28575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rgbClr val="C00000"/>
                          </a:solidFill>
                          <a:latin typeface="Bookman Old Style" pitchFamily="18" charset="0"/>
                        </a:rPr>
                        <a:t>17</a:t>
                      </a:r>
                      <a:endParaRPr lang="en-US" sz="1100" dirty="0">
                        <a:solidFill>
                          <a:srgbClr val="C00000"/>
                        </a:solidFill>
                        <a:latin typeface="Bookman Old Style" pitchFamily="18" charset="0"/>
                      </a:endParaRPr>
                    </a:p>
                  </a:txBody>
                  <a:tcPr marL="68580" marR="68580" marT="28575" marB="28575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9895983"/>
                  </a:ext>
                </a:extLst>
              </a:tr>
              <a:tr h="48985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Bookman Old Style" pitchFamily="18" charset="0"/>
                          <a:ea typeface="+mn-ea"/>
                          <a:cs typeface="+mn-cs"/>
                        </a:rPr>
                        <a:t>18</a:t>
                      </a:r>
                    </a:p>
                  </a:txBody>
                  <a:tcPr marL="68580" marR="68580" marT="28575" marB="28575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Bookman Old Style" pitchFamily="18" charset="0"/>
                        </a:rPr>
                        <a:t>19</a:t>
                      </a:r>
                    </a:p>
                  </a:txBody>
                  <a:tcPr marL="68580" marR="68580" marT="28575" marB="28575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Bookman Old Style" pitchFamily="18" charset="0"/>
                        </a:rPr>
                        <a:t>20</a:t>
                      </a:r>
                    </a:p>
                  </a:txBody>
                  <a:tcPr marL="68580" marR="68580" marT="28575" marB="28575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Bookman Old Style" pitchFamily="18" charset="0"/>
                        </a:rPr>
                        <a:t>21</a:t>
                      </a:r>
                    </a:p>
                  </a:txBody>
                  <a:tcPr marL="68580" marR="68580" marT="28575" marB="28575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Bookman Old Style" pitchFamily="18" charset="0"/>
                        </a:rPr>
                        <a:t>22</a:t>
                      </a:r>
                    </a:p>
                    <a:p>
                      <a:r>
                        <a:rPr lang="en-US" sz="1600" dirty="0">
                          <a:highlight>
                            <a:srgbClr val="FF0000"/>
                          </a:highlight>
                          <a:latin typeface="Bookman Old Style" pitchFamily="18" charset="0"/>
                        </a:rPr>
                        <a:t>#2</a:t>
                      </a:r>
                    </a:p>
                  </a:txBody>
                  <a:tcPr marL="68580" marR="68580" marT="28575" marB="28575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dirty="0">
                          <a:solidFill>
                            <a:srgbClr val="C00000"/>
                          </a:solidFill>
                          <a:latin typeface="Bookman Old Style" pitchFamily="18" charset="0"/>
                          <a:ea typeface="+mn-ea"/>
                          <a:cs typeface="+mn-cs"/>
                        </a:rPr>
                        <a:t>23</a:t>
                      </a:r>
                    </a:p>
                  </a:txBody>
                  <a:tcPr marL="68580" marR="68580" marT="28575" marB="28575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C00000"/>
                          </a:solidFill>
                          <a:latin typeface="Bookman Old Style" pitchFamily="18" charset="0"/>
                        </a:rPr>
                        <a:t>24</a:t>
                      </a:r>
                    </a:p>
                  </a:txBody>
                  <a:tcPr marL="68580" marR="68580" marT="28575" marB="28575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3778794"/>
                  </a:ext>
                </a:extLst>
              </a:tr>
              <a:tr h="48985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Bookman Old Style" pitchFamily="18" charset="0"/>
                          <a:ea typeface="+mn-ea"/>
                          <a:cs typeface="+mn-cs"/>
                        </a:rPr>
                        <a:t>25</a:t>
                      </a:r>
                    </a:p>
                  </a:txBody>
                  <a:tcPr marL="68580" marR="68580" marT="28575" marB="28575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Bookman Old Style" pitchFamily="18" charset="0"/>
                        </a:rPr>
                        <a:t>26</a:t>
                      </a:r>
                    </a:p>
                  </a:txBody>
                  <a:tcPr marL="68580" marR="68580" marT="28575" marB="28575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Bookman Old Style" pitchFamily="18" charset="0"/>
                        </a:rPr>
                        <a:t>27</a:t>
                      </a:r>
                    </a:p>
                  </a:txBody>
                  <a:tcPr marL="68580" marR="68580" marT="28575" marB="28575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Bookman Old Style" pitchFamily="18" charset="0"/>
                        </a:rPr>
                        <a:t>28</a:t>
                      </a:r>
                    </a:p>
                  </a:txBody>
                  <a:tcPr marL="68580" marR="68580" marT="28575" marB="28575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Bookman Old Style" pitchFamily="18" charset="0"/>
                        </a:rPr>
                        <a:t>29</a:t>
                      </a:r>
                    </a:p>
                  </a:txBody>
                  <a:tcPr marL="68580" marR="68580" marT="28575" marB="28575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dirty="0">
                          <a:solidFill>
                            <a:srgbClr val="C00000"/>
                          </a:solidFill>
                          <a:latin typeface="Bookman Old Style" pitchFamily="18" charset="0"/>
                          <a:ea typeface="+mn-ea"/>
                          <a:cs typeface="+mn-cs"/>
                        </a:rPr>
                        <a:t>30</a:t>
                      </a:r>
                    </a:p>
                  </a:txBody>
                  <a:tcPr marL="68580" marR="68580" marT="28575" marB="28575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C00000"/>
                        </a:solidFill>
                        <a:latin typeface="Bookman Old Style" pitchFamily="18" charset="0"/>
                      </a:endParaRPr>
                    </a:p>
                  </a:txBody>
                  <a:tcPr marL="68580" marR="68580" marT="28575" marB="28575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6567475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FE6ECB0C-0A1B-3914-F474-4C7B01B696AF}"/>
              </a:ext>
            </a:extLst>
          </p:cNvPr>
          <p:cNvSpPr txBox="1"/>
          <p:nvPr/>
        </p:nvSpPr>
        <p:spPr>
          <a:xfrm>
            <a:off x="3538705" y="4404574"/>
            <a:ext cx="20665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dirty="0">
                <a:highlight>
                  <a:srgbClr val="FF0000"/>
                </a:highlight>
              </a:rPr>
              <a:t>#1 </a:t>
            </a:r>
            <a:r>
              <a:rPr lang="en-IT" dirty="0"/>
              <a:t>Abstract Submission</a:t>
            </a:r>
          </a:p>
          <a:p>
            <a:r>
              <a:rPr lang="en-IT" dirty="0">
                <a:highlight>
                  <a:srgbClr val="FF0000"/>
                </a:highlight>
              </a:rPr>
              <a:t>#2 </a:t>
            </a:r>
            <a:r>
              <a:rPr lang="en-IT" dirty="0"/>
              <a:t>Paper Submission</a:t>
            </a:r>
          </a:p>
        </p:txBody>
      </p:sp>
      <p:pic>
        <p:nvPicPr>
          <p:cNvPr id="11" name="Picture 10" descr="A black letters and numbers&#10;&#10;Description automatically generated">
            <a:extLst>
              <a:ext uri="{FF2B5EF4-FFF2-40B4-BE49-F238E27FC236}">
                <a16:creationId xmlns:a16="http://schemas.microsoft.com/office/drawing/2014/main" id="{053D7E6C-D79F-0AC6-3918-ABFE5EF6FF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4790" y="2833666"/>
            <a:ext cx="441012" cy="436941"/>
          </a:xfrm>
          <a:prstGeom prst="rect">
            <a:avLst/>
          </a:prstGeom>
        </p:spPr>
      </p:pic>
      <p:pic>
        <p:nvPicPr>
          <p:cNvPr id="12" name="Picture 11" descr="A black letters and numbers&#10;&#10;Description automatically generated">
            <a:extLst>
              <a:ext uri="{FF2B5EF4-FFF2-40B4-BE49-F238E27FC236}">
                <a16:creationId xmlns:a16="http://schemas.microsoft.com/office/drawing/2014/main" id="{31B3066A-6039-3443-BDAE-3C1E35058C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4790" y="3341473"/>
            <a:ext cx="441012" cy="436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5974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6"/>
          <p:cNvSpPr txBox="1">
            <a:spLocks noGrp="1"/>
          </p:cNvSpPr>
          <p:nvPr>
            <p:ph type="ctrTitle" idx="4294967295"/>
          </p:nvPr>
        </p:nvSpPr>
        <p:spPr>
          <a:xfrm>
            <a:off x="2889330" y="1991850"/>
            <a:ext cx="3365339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 dirty="0">
                <a:solidFill>
                  <a:srgbClr val="0070C0"/>
                </a:solidFill>
                <a:latin typeface="Montserrat" pitchFamily="2" charset="77"/>
              </a:rPr>
              <a:t>Thanks!</a:t>
            </a:r>
            <a:endParaRPr sz="6000" b="1" dirty="0">
              <a:solidFill>
                <a:srgbClr val="0070C0"/>
              </a:solidFill>
              <a:latin typeface="Montserrat" pitchFamily="2" charset="77"/>
            </a:endParaRPr>
          </a:p>
        </p:txBody>
      </p:sp>
      <p:sp>
        <p:nvSpPr>
          <p:cNvPr id="406" name="Google Shape;406;p36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>
            <a:off x="2665440" y="163548"/>
            <a:ext cx="3813121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i="1" dirty="0">
                <a:solidFill>
                  <a:schemeClr val="accent2">
                    <a:lumMod val="75000"/>
                  </a:schemeClr>
                </a:solidFill>
                <a:latin typeface="Montserrat" pitchFamily="2" charset="77"/>
              </a:rPr>
              <a:t>Table of Contents</a:t>
            </a:r>
            <a:endParaRPr sz="3200" i="1" dirty="0">
              <a:solidFill>
                <a:schemeClr val="accent2">
                  <a:lumMod val="75000"/>
                </a:schemeClr>
              </a:solidFill>
              <a:latin typeface="Montserrat" pitchFamily="2" charset="77"/>
            </a:endParaRPr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9130F2-2449-6900-9EC3-2DA2BDE6B493}"/>
              </a:ext>
            </a:extLst>
          </p:cNvPr>
          <p:cNvSpPr txBox="1"/>
          <p:nvPr/>
        </p:nvSpPr>
        <p:spPr>
          <a:xfrm>
            <a:off x="3198401" y="1352578"/>
            <a:ext cx="24016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sz="2000" dirty="0">
                <a:solidFill>
                  <a:schemeClr val="accent2"/>
                </a:solidFill>
                <a:latin typeface="Montserrat" pitchFamily="2" charset="77"/>
                <a:ea typeface="Helvetica Neue" panose="02000503000000020004" pitchFamily="2" charset="0"/>
                <a:cs typeface="Helvetica Neue" panose="02000503000000020004" pitchFamily="2" charset="0"/>
              </a:rPr>
              <a:t>Completed Tasks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C99B37E-DA33-E1AA-B836-AE451581139F}"/>
              </a:ext>
            </a:extLst>
          </p:cNvPr>
          <p:cNvSpPr/>
          <p:nvPr/>
        </p:nvSpPr>
        <p:spPr>
          <a:xfrm>
            <a:off x="2587181" y="1291024"/>
            <a:ext cx="533767" cy="512274"/>
          </a:xfrm>
          <a:prstGeom prst="ellipse">
            <a:avLst/>
          </a:prstGeom>
          <a:solidFill>
            <a:schemeClr val="accent2">
              <a:lumMod val="75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T" sz="2400" dirty="0">
                <a:ln w="22225">
                  <a:solidFill>
                    <a:schemeClr val="tx2"/>
                  </a:solidFill>
                  <a:prstDash val="solid"/>
                </a:ln>
                <a:solidFill>
                  <a:schemeClr val="tx2"/>
                </a:solidFill>
                <a:latin typeface="Montserrat" pitchFamily="2" charset="77"/>
              </a:rPr>
              <a:t>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ED68E7A-B1A0-89CA-DA65-68AF14EE79B8}"/>
              </a:ext>
            </a:extLst>
          </p:cNvPr>
          <p:cNvSpPr txBox="1"/>
          <p:nvPr/>
        </p:nvSpPr>
        <p:spPr>
          <a:xfrm>
            <a:off x="3204813" y="2005003"/>
            <a:ext cx="24032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sz="2000" dirty="0">
                <a:solidFill>
                  <a:schemeClr val="accent2"/>
                </a:solidFill>
                <a:latin typeface="Montserrat" pitchFamily="2" charset="77"/>
                <a:ea typeface="Helvetica Neue" panose="02000503000000020004" pitchFamily="2" charset="0"/>
                <a:cs typeface="Helvetica Neue" panose="02000503000000020004" pitchFamily="2" charset="0"/>
              </a:rPr>
              <a:t>Work In Progress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3D90FD1-7CBA-4C21-FF3A-449D3BC2B5FA}"/>
              </a:ext>
            </a:extLst>
          </p:cNvPr>
          <p:cNvSpPr/>
          <p:nvPr/>
        </p:nvSpPr>
        <p:spPr>
          <a:xfrm>
            <a:off x="2593593" y="1943449"/>
            <a:ext cx="533767" cy="512274"/>
          </a:xfrm>
          <a:prstGeom prst="ellipse">
            <a:avLst/>
          </a:prstGeom>
          <a:solidFill>
            <a:schemeClr val="accent2">
              <a:lumMod val="75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T" sz="2400" dirty="0">
                <a:ln w="22225">
                  <a:solidFill>
                    <a:schemeClr val="tx2"/>
                  </a:solidFill>
                  <a:prstDash val="solid"/>
                </a:ln>
                <a:solidFill>
                  <a:schemeClr val="tx2"/>
                </a:solidFill>
                <a:latin typeface="Montserrat" pitchFamily="2" charset="77"/>
              </a:rPr>
              <a:t>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E21DF6-BCE5-EE15-1108-D972C2CB8EC1}"/>
              </a:ext>
            </a:extLst>
          </p:cNvPr>
          <p:cNvSpPr txBox="1"/>
          <p:nvPr/>
        </p:nvSpPr>
        <p:spPr>
          <a:xfrm>
            <a:off x="3198401" y="2661488"/>
            <a:ext cx="9749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sz="2000" dirty="0">
                <a:solidFill>
                  <a:schemeClr val="accent2"/>
                </a:solidFill>
                <a:latin typeface="Montserrat" pitchFamily="2" charset="77"/>
                <a:ea typeface="Helvetica Neue" panose="02000503000000020004" pitchFamily="2" charset="0"/>
                <a:cs typeface="Helvetica Neue" panose="02000503000000020004" pitchFamily="2" charset="0"/>
              </a:rPr>
              <a:t>Extras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5D7E398-FA37-A1EC-4BBE-AE4C4379837D}"/>
              </a:ext>
            </a:extLst>
          </p:cNvPr>
          <p:cNvSpPr/>
          <p:nvPr/>
        </p:nvSpPr>
        <p:spPr>
          <a:xfrm>
            <a:off x="2587181" y="2599934"/>
            <a:ext cx="533767" cy="512274"/>
          </a:xfrm>
          <a:prstGeom prst="ellipse">
            <a:avLst/>
          </a:prstGeom>
          <a:solidFill>
            <a:schemeClr val="accent2">
              <a:lumMod val="75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T" sz="2400" dirty="0">
                <a:ln w="22225">
                  <a:solidFill>
                    <a:schemeClr val="tx2"/>
                  </a:solidFill>
                  <a:prstDash val="solid"/>
                </a:ln>
                <a:solidFill>
                  <a:schemeClr val="tx2"/>
                </a:solidFill>
                <a:latin typeface="Montserrat" pitchFamily="2" charset="77"/>
              </a:rPr>
              <a:t>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F510D0-5AEA-4E67-3A8B-E2A4ECBAA129}"/>
              </a:ext>
            </a:extLst>
          </p:cNvPr>
          <p:cNvSpPr txBox="1"/>
          <p:nvPr/>
        </p:nvSpPr>
        <p:spPr>
          <a:xfrm>
            <a:off x="3198401" y="3962205"/>
            <a:ext cx="16482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sz="2000" dirty="0">
                <a:solidFill>
                  <a:schemeClr val="accent2"/>
                </a:solidFill>
                <a:latin typeface="Montserrat" pitchFamily="2" charset="77"/>
                <a:ea typeface="Helvetica Neue" panose="02000503000000020004" pitchFamily="2" charset="0"/>
                <a:cs typeface="Helvetica Neue" panose="02000503000000020004" pitchFamily="2" charset="0"/>
              </a:rPr>
              <a:t>Scheduling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69070B1-7BF0-1C86-3A71-DB37697BDB22}"/>
              </a:ext>
            </a:extLst>
          </p:cNvPr>
          <p:cNvSpPr/>
          <p:nvPr/>
        </p:nvSpPr>
        <p:spPr>
          <a:xfrm>
            <a:off x="2587181" y="3900651"/>
            <a:ext cx="533767" cy="512274"/>
          </a:xfrm>
          <a:prstGeom prst="ellipse">
            <a:avLst/>
          </a:prstGeom>
          <a:solidFill>
            <a:schemeClr val="accent2">
              <a:lumMod val="75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T" sz="2400" dirty="0">
                <a:ln w="22225">
                  <a:solidFill>
                    <a:schemeClr val="tx2"/>
                  </a:solidFill>
                  <a:prstDash val="solid"/>
                </a:ln>
                <a:solidFill>
                  <a:schemeClr val="tx2"/>
                </a:solidFill>
                <a:latin typeface="Montserrat" pitchFamily="2" charset="77"/>
              </a:rPr>
              <a:t>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C76D7E-367E-D815-AFA3-EE6F42961FDF}"/>
              </a:ext>
            </a:extLst>
          </p:cNvPr>
          <p:cNvSpPr txBox="1"/>
          <p:nvPr/>
        </p:nvSpPr>
        <p:spPr>
          <a:xfrm>
            <a:off x="3198401" y="3313913"/>
            <a:ext cx="15584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sz="2000" dirty="0">
                <a:solidFill>
                  <a:schemeClr val="accent2"/>
                </a:solidFill>
                <a:latin typeface="Montserrat" pitchFamily="2" charset="77"/>
                <a:ea typeface="Helvetica Neue" panose="02000503000000020004" pitchFamily="2" charset="0"/>
                <a:cs typeface="Helvetica Neue" panose="02000503000000020004" pitchFamily="2" charset="0"/>
              </a:rPr>
              <a:t>Next Tasks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35336A4-87E4-CC18-2592-1CF4926973D8}"/>
              </a:ext>
            </a:extLst>
          </p:cNvPr>
          <p:cNvSpPr/>
          <p:nvPr/>
        </p:nvSpPr>
        <p:spPr>
          <a:xfrm>
            <a:off x="2587181" y="3252359"/>
            <a:ext cx="533767" cy="512274"/>
          </a:xfrm>
          <a:prstGeom prst="ellipse">
            <a:avLst/>
          </a:prstGeom>
          <a:solidFill>
            <a:schemeClr val="accent2">
              <a:lumMod val="75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T" sz="2400" dirty="0">
                <a:ln w="22225">
                  <a:solidFill>
                    <a:schemeClr val="tx2"/>
                  </a:solidFill>
                  <a:prstDash val="solid"/>
                </a:ln>
                <a:solidFill>
                  <a:schemeClr val="tx2"/>
                </a:solidFill>
                <a:latin typeface="Montserrat" pitchFamily="2" charset="77"/>
              </a:rPr>
              <a:t>4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45B819A-FE6B-DCFF-CF58-3FB3D9970BD7}"/>
              </a:ext>
            </a:extLst>
          </p:cNvPr>
          <p:cNvCxnSpPr>
            <a:cxnSpLocks/>
          </p:cNvCxnSpPr>
          <p:nvPr/>
        </p:nvCxnSpPr>
        <p:spPr>
          <a:xfrm>
            <a:off x="2854065" y="1803298"/>
            <a:ext cx="2753970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97000">
                  <a:srgbClr val="92D050"/>
                </a:gs>
              </a:gsLst>
              <a:path path="circle">
                <a:fillToRect t="100000" r="100000"/>
              </a:path>
              <a:tileRect l="-100000" b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9E21E96-B6DF-B2A3-BB9D-1B57ABBA375C}"/>
              </a:ext>
            </a:extLst>
          </p:cNvPr>
          <p:cNvCxnSpPr>
            <a:cxnSpLocks/>
          </p:cNvCxnSpPr>
          <p:nvPr/>
        </p:nvCxnSpPr>
        <p:spPr>
          <a:xfrm>
            <a:off x="2846050" y="2455723"/>
            <a:ext cx="2753970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97000">
                  <a:srgbClr val="92D050"/>
                </a:gs>
              </a:gsLst>
              <a:path path="circle">
                <a:fillToRect t="100000" r="100000"/>
              </a:path>
              <a:tileRect l="-100000" b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8F6B3DB-FC5F-5F1C-33D7-191BDB03FD2D}"/>
              </a:ext>
            </a:extLst>
          </p:cNvPr>
          <p:cNvCxnSpPr>
            <a:cxnSpLocks/>
          </p:cNvCxnSpPr>
          <p:nvPr/>
        </p:nvCxnSpPr>
        <p:spPr>
          <a:xfrm>
            <a:off x="2854065" y="3112208"/>
            <a:ext cx="2753970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97000">
                  <a:srgbClr val="92D050"/>
                </a:gs>
              </a:gsLst>
              <a:path path="circle">
                <a:fillToRect t="100000" r="100000"/>
              </a:path>
              <a:tileRect l="-100000" b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6012A6F-A016-1BB0-CE03-6A7E3C5BEEAE}"/>
              </a:ext>
            </a:extLst>
          </p:cNvPr>
          <p:cNvCxnSpPr>
            <a:cxnSpLocks/>
          </p:cNvCxnSpPr>
          <p:nvPr/>
        </p:nvCxnSpPr>
        <p:spPr>
          <a:xfrm>
            <a:off x="2846050" y="3757716"/>
            <a:ext cx="2753970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97000">
                  <a:srgbClr val="92D050"/>
                </a:gs>
              </a:gsLst>
              <a:path path="circle">
                <a:fillToRect t="100000" r="100000"/>
              </a:path>
              <a:tileRect l="-100000" b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91BF5A0-9C7A-A3DE-C74B-14BD17E5E124}"/>
              </a:ext>
            </a:extLst>
          </p:cNvPr>
          <p:cNvCxnSpPr>
            <a:cxnSpLocks/>
          </p:cNvCxnSpPr>
          <p:nvPr/>
        </p:nvCxnSpPr>
        <p:spPr>
          <a:xfrm>
            <a:off x="2846050" y="4412925"/>
            <a:ext cx="2753970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97000">
                  <a:srgbClr val="92D050"/>
                </a:gs>
              </a:gsLst>
              <a:path path="circle">
                <a:fillToRect t="100000" r="100000"/>
              </a:path>
              <a:tileRect l="-100000" b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>
          <a:extLst>
            <a:ext uri="{FF2B5EF4-FFF2-40B4-BE49-F238E27FC236}">
              <a16:creationId xmlns:a16="http://schemas.microsoft.com/office/drawing/2014/main" id="{4EF2E18E-DFF8-1E87-6B42-4A1F0EC7A4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>
            <a:extLst>
              <a:ext uri="{FF2B5EF4-FFF2-40B4-BE49-F238E27FC236}">
                <a16:creationId xmlns:a16="http://schemas.microsoft.com/office/drawing/2014/main" id="{8BED697F-B556-0DCF-09E4-F6B3955ACFE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91990" y="163548"/>
            <a:ext cx="3979795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i="1" dirty="0">
                <a:solidFill>
                  <a:schemeClr val="accent2">
                    <a:lumMod val="75000"/>
                  </a:schemeClr>
                </a:solidFill>
                <a:latin typeface="Montserrat" pitchFamily="2" charset="77"/>
              </a:rPr>
              <a:t>Table of Contents</a:t>
            </a:r>
            <a:endParaRPr sz="3200" b="1" i="1" dirty="0">
              <a:solidFill>
                <a:schemeClr val="accent2">
                  <a:lumMod val="75000"/>
                </a:schemeClr>
              </a:solidFill>
              <a:latin typeface="Montserrat" pitchFamily="2" charset="77"/>
            </a:endParaRPr>
          </a:p>
        </p:txBody>
      </p:sp>
      <p:sp>
        <p:nvSpPr>
          <p:cNvPr id="79" name="Google Shape;79;p13">
            <a:extLst>
              <a:ext uri="{FF2B5EF4-FFF2-40B4-BE49-F238E27FC236}">
                <a16:creationId xmlns:a16="http://schemas.microsoft.com/office/drawing/2014/main" id="{84CAD580-7B5F-15C1-D603-D53CF1D1F5B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3FA755-5134-0F59-74C7-E30E580E1C67}"/>
              </a:ext>
            </a:extLst>
          </p:cNvPr>
          <p:cNvSpPr txBox="1"/>
          <p:nvPr/>
        </p:nvSpPr>
        <p:spPr>
          <a:xfrm>
            <a:off x="3198401" y="1352578"/>
            <a:ext cx="24016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sz="2000" dirty="0">
                <a:solidFill>
                  <a:schemeClr val="accent2"/>
                </a:solidFill>
                <a:latin typeface="Montserrat" pitchFamily="2" charset="77"/>
                <a:ea typeface="Helvetica Neue" panose="02000503000000020004" pitchFamily="2" charset="0"/>
                <a:cs typeface="Helvetica Neue" panose="02000503000000020004" pitchFamily="2" charset="0"/>
              </a:rPr>
              <a:t>Completed Tasks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CD0746A-357A-E574-1D46-089FD9D80087}"/>
              </a:ext>
            </a:extLst>
          </p:cNvPr>
          <p:cNvCxnSpPr>
            <a:cxnSpLocks/>
          </p:cNvCxnSpPr>
          <p:nvPr/>
        </p:nvCxnSpPr>
        <p:spPr>
          <a:xfrm flipV="1">
            <a:off x="2854065" y="1800781"/>
            <a:ext cx="3573949" cy="25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F8A366E9-E455-1C8D-7FEA-ACAAE07AC8DC}"/>
              </a:ext>
            </a:extLst>
          </p:cNvPr>
          <p:cNvSpPr txBox="1"/>
          <p:nvPr/>
        </p:nvSpPr>
        <p:spPr>
          <a:xfrm>
            <a:off x="3204813" y="2005003"/>
            <a:ext cx="2403222" cy="400110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T" sz="2000" dirty="0">
                <a:solidFill>
                  <a:schemeClr val="accent4"/>
                </a:solidFill>
                <a:latin typeface="Montserrat" pitchFamily="2" charset="77"/>
                <a:ea typeface="Helvetica Neue" panose="02000503000000020004" pitchFamily="2" charset="0"/>
                <a:cs typeface="Helvetica Neue" panose="02000503000000020004" pitchFamily="2" charset="0"/>
              </a:rPr>
              <a:t>Work In Progress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5B2A67F-2A25-5BD6-C8AD-2DDE779D9EB5}"/>
              </a:ext>
            </a:extLst>
          </p:cNvPr>
          <p:cNvCxnSpPr>
            <a:cxnSpLocks/>
          </p:cNvCxnSpPr>
          <p:nvPr/>
        </p:nvCxnSpPr>
        <p:spPr>
          <a:xfrm>
            <a:off x="2860477" y="2455723"/>
            <a:ext cx="3573949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CB75201-7485-058B-93AE-24A315EB0D4D}"/>
              </a:ext>
            </a:extLst>
          </p:cNvPr>
          <p:cNvSpPr txBox="1"/>
          <p:nvPr/>
        </p:nvSpPr>
        <p:spPr>
          <a:xfrm>
            <a:off x="3198401" y="2661488"/>
            <a:ext cx="974947" cy="400110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T" sz="2000" dirty="0">
                <a:solidFill>
                  <a:schemeClr val="accent4"/>
                </a:solidFill>
                <a:latin typeface="Montserrat" pitchFamily="2" charset="77"/>
                <a:ea typeface="Helvetica Neue" panose="02000503000000020004" pitchFamily="2" charset="0"/>
                <a:cs typeface="Helvetica Neue" panose="02000503000000020004" pitchFamily="2" charset="0"/>
              </a:rPr>
              <a:t>Extras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C46DA22-6A97-CCD0-1B5A-3F30340D6159}"/>
              </a:ext>
            </a:extLst>
          </p:cNvPr>
          <p:cNvCxnSpPr>
            <a:cxnSpLocks/>
          </p:cNvCxnSpPr>
          <p:nvPr/>
        </p:nvCxnSpPr>
        <p:spPr>
          <a:xfrm>
            <a:off x="2854065" y="3112208"/>
            <a:ext cx="3573949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5B35BBB-70BD-6F33-C70A-B8136CA4099F}"/>
              </a:ext>
            </a:extLst>
          </p:cNvPr>
          <p:cNvSpPr txBox="1"/>
          <p:nvPr/>
        </p:nvSpPr>
        <p:spPr>
          <a:xfrm>
            <a:off x="3198401" y="3962205"/>
            <a:ext cx="1648208" cy="400110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T" sz="2000" dirty="0">
                <a:solidFill>
                  <a:schemeClr val="accent4"/>
                </a:solidFill>
                <a:latin typeface="Montserrat" pitchFamily="2" charset="77"/>
                <a:ea typeface="Helvetica Neue" panose="02000503000000020004" pitchFamily="2" charset="0"/>
                <a:cs typeface="Helvetica Neue" panose="02000503000000020004" pitchFamily="2" charset="0"/>
              </a:rPr>
              <a:t>Scheduling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045E427-0C4B-CF58-0CD4-0EEAD0D0C8E1}"/>
              </a:ext>
            </a:extLst>
          </p:cNvPr>
          <p:cNvCxnSpPr>
            <a:cxnSpLocks/>
          </p:cNvCxnSpPr>
          <p:nvPr/>
        </p:nvCxnSpPr>
        <p:spPr>
          <a:xfrm>
            <a:off x="2854065" y="4412925"/>
            <a:ext cx="3573949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DEF33FB-7B74-ED24-8377-7BB72143E438}"/>
              </a:ext>
            </a:extLst>
          </p:cNvPr>
          <p:cNvSpPr txBox="1"/>
          <p:nvPr/>
        </p:nvSpPr>
        <p:spPr>
          <a:xfrm>
            <a:off x="3198401" y="3313913"/>
            <a:ext cx="1558440" cy="400110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T" sz="2000" dirty="0">
                <a:solidFill>
                  <a:schemeClr val="accent4"/>
                </a:solidFill>
                <a:latin typeface="Montserrat" pitchFamily="2" charset="77"/>
                <a:ea typeface="Helvetica Neue" panose="02000503000000020004" pitchFamily="2" charset="0"/>
                <a:cs typeface="Helvetica Neue" panose="02000503000000020004" pitchFamily="2" charset="0"/>
              </a:rPr>
              <a:t>Next Tasks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336F629-D5C0-2F98-EE94-1282C4BA6AC2}"/>
              </a:ext>
            </a:extLst>
          </p:cNvPr>
          <p:cNvCxnSpPr>
            <a:cxnSpLocks/>
          </p:cNvCxnSpPr>
          <p:nvPr/>
        </p:nvCxnSpPr>
        <p:spPr>
          <a:xfrm>
            <a:off x="2854065" y="3764633"/>
            <a:ext cx="3573949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5" name="Striped Right Arrow 14">
            <a:extLst>
              <a:ext uri="{FF2B5EF4-FFF2-40B4-BE49-F238E27FC236}">
                <a16:creationId xmlns:a16="http://schemas.microsoft.com/office/drawing/2014/main" id="{CE90F69B-3385-E856-CAE1-2CF8491F58DB}"/>
              </a:ext>
            </a:extLst>
          </p:cNvPr>
          <p:cNvSpPr/>
          <p:nvPr/>
        </p:nvSpPr>
        <p:spPr>
          <a:xfrm>
            <a:off x="1002017" y="1374204"/>
            <a:ext cx="1366157" cy="345914"/>
          </a:xfrm>
          <a:prstGeom prst="stripedRightArrow">
            <a:avLst/>
          </a:prstGeom>
          <a:gradFill flip="none" rotWithShape="1">
            <a:gsLst>
              <a:gs pos="0">
                <a:srgbClr val="FF0000"/>
              </a:gs>
              <a:gs pos="100000">
                <a:srgbClr val="7030A0"/>
              </a:gs>
            </a:gsLst>
            <a:lin ang="0" scaled="1"/>
            <a:tileRect/>
          </a:gradFill>
          <a:ln w="0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B3571CC-3DC8-2F7F-7356-C8FBE887F497}"/>
              </a:ext>
            </a:extLst>
          </p:cNvPr>
          <p:cNvSpPr/>
          <p:nvPr/>
        </p:nvSpPr>
        <p:spPr>
          <a:xfrm>
            <a:off x="2587179" y="1939315"/>
            <a:ext cx="533767" cy="512274"/>
          </a:xfrm>
          <a:prstGeom prst="ellipse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sz="2400" dirty="0">
                <a:ln w="22225">
                  <a:solidFill>
                    <a:schemeClr val="tx2"/>
                  </a:solidFill>
                  <a:prstDash val="solid"/>
                </a:ln>
                <a:solidFill>
                  <a:schemeClr val="accent4"/>
                </a:solidFill>
                <a:latin typeface="Montserrat" pitchFamily="2" charset="77"/>
              </a:rPr>
              <a:t>2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592505F-E3F8-33E4-51BB-360598D6C949}"/>
              </a:ext>
            </a:extLst>
          </p:cNvPr>
          <p:cNvSpPr/>
          <p:nvPr/>
        </p:nvSpPr>
        <p:spPr>
          <a:xfrm>
            <a:off x="2587180" y="1295158"/>
            <a:ext cx="533767" cy="512274"/>
          </a:xfrm>
          <a:prstGeom prst="ellipse">
            <a:avLst/>
          </a:prstGeom>
          <a:gradFill flip="none" rotWithShape="1">
            <a:gsLst>
              <a:gs pos="100000">
                <a:srgbClr val="FF0000"/>
              </a:gs>
              <a:gs pos="62000">
                <a:srgbClr val="7030A0"/>
              </a:gs>
            </a:gsLst>
            <a:path path="shape">
              <a:fillToRect l="50000" t="50000" r="50000" b="50000"/>
            </a:path>
            <a:tileRect/>
          </a:gra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T" sz="2400" dirty="0">
                <a:ln w="22225">
                  <a:solidFill>
                    <a:schemeClr val="tx2"/>
                  </a:solidFill>
                  <a:prstDash val="solid"/>
                </a:ln>
                <a:solidFill>
                  <a:schemeClr val="tx2"/>
                </a:solidFill>
                <a:latin typeface="Montserrat" pitchFamily="2" charset="77"/>
              </a:rPr>
              <a:t>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2183737-3D2F-2375-3323-877C15377AAD}"/>
              </a:ext>
            </a:extLst>
          </p:cNvPr>
          <p:cNvSpPr/>
          <p:nvPr/>
        </p:nvSpPr>
        <p:spPr>
          <a:xfrm>
            <a:off x="2587178" y="2595874"/>
            <a:ext cx="533767" cy="512274"/>
          </a:xfrm>
          <a:prstGeom prst="ellipse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sz="2400" dirty="0">
                <a:ln w="22225">
                  <a:solidFill>
                    <a:schemeClr val="tx2"/>
                  </a:solidFill>
                  <a:prstDash val="solid"/>
                </a:ln>
                <a:solidFill>
                  <a:schemeClr val="accent4"/>
                </a:solidFill>
                <a:latin typeface="Montserrat" pitchFamily="2" charset="77"/>
              </a:rPr>
              <a:t>3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254DFBB-3C49-E3BB-B202-88C435473741}"/>
              </a:ext>
            </a:extLst>
          </p:cNvPr>
          <p:cNvSpPr/>
          <p:nvPr/>
        </p:nvSpPr>
        <p:spPr>
          <a:xfrm>
            <a:off x="2587177" y="3257831"/>
            <a:ext cx="533767" cy="512274"/>
          </a:xfrm>
          <a:prstGeom prst="ellipse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sz="2400" dirty="0">
                <a:ln w="22225">
                  <a:solidFill>
                    <a:schemeClr val="tx2"/>
                  </a:solidFill>
                  <a:prstDash val="solid"/>
                </a:ln>
                <a:solidFill>
                  <a:schemeClr val="accent4"/>
                </a:solidFill>
                <a:latin typeface="Montserrat" pitchFamily="2" charset="77"/>
              </a:rPr>
              <a:t>4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2BB6F3F-B4C9-7E0D-01DC-66BD9DABC5A8}"/>
              </a:ext>
            </a:extLst>
          </p:cNvPr>
          <p:cNvSpPr/>
          <p:nvPr/>
        </p:nvSpPr>
        <p:spPr>
          <a:xfrm>
            <a:off x="2587176" y="3896590"/>
            <a:ext cx="533767" cy="512274"/>
          </a:xfrm>
          <a:prstGeom prst="ellipse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sz="2400" dirty="0">
                <a:ln w="22225">
                  <a:solidFill>
                    <a:schemeClr val="tx2"/>
                  </a:solidFill>
                  <a:prstDash val="solid"/>
                </a:ln>
                <a:solidFill>
                  <a:schemeClr val="accent4"/>
                </a:solidFill>
                <a:latin typeface="Montserrat" pitchFamily="2" charset="77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976097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>
          <a:extLst>
            <a:ext uri="{FF2B5EF4-FFF2-40B4-BE49-F238E27FC236}">
              <a16:creationId xmlns:a16="http://schemas.microsoft.com/office/drawing/2014/main" id="{45C66DFE-F052-5CC5-3383-3703F206A5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>
            <a:extLst>
              <a:ext uri="{FF2B5EF4-FFF2-40B4-BE49-F238E27FC236}">
                <a16:creationId xmlns:a16="http://schemas.microsoft.com/office/drawing/2014/main" id="{F7EBB3D7-7CB5-A357-BAF3-25BEE6F1428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1FE72EA7-E57F-2F1D-C8AD-F96AA091F78C}"/>
              </a:ext>
            </a:extLst>
          </p:cNvPr>
          <p:cNvSpPr txBox="1"/>
          <p:nvPr/>
        </p:nvSpPr>
        <p:spPr>
          <a:xfrm>
            <a:off x="719252" y="145992"/>
            <a:ext cx="24016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sz="2000" dirty="0">
                <a:solidFill>
                  <a:schemeClr val="accent2"/>
                </a:solidFill>
                <a:latin typeface="Montserrat" pitchFamily="2" charset="77"/>
                <a:ea typeface="Helvetica Neue" panose="02000503000000020004" pitchFamily="2" charset="0"/>
                <a:cs typeface="Helvetica Neue" panose="02000503000000020004" pitchFamily="2" charset="0"/>
              </a:rPr>
              <a:t>Completed Tasks</a:t>
            </a: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2D343EF8-4C12-5A01-0E98-A15A3BE86C78}"/>
              </a:ext>
            </a:extLst>
          </p:cNvPr>
          <p:cNvSpPr/>
          <p:nvPr/>
        </p:nvSpPr>
        <p:spPr>
          <a:xfrm>
            <a:off x="108032" y="84438"/>
            <a:ext cx="540000" cy="5400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sz="2400" b="1" dirty="0">
                <a:ln w="22225">
                  <a:solidFill>
                    <a:schemeClr val="tx2"/>
                  </a:solidFill>
                  <a:prstDash val="solid"/>
                </a:ln>
                <a:solidFill>
                  <a:schemeClr val="tx2"/>
                </a:solidFill>
                <a:latin typeface="Montserrat" pitchFamily="2" charset="77"/>
              </a:rPr>
              <a:t>1</a:t>
            </a:r>
            <a:endParaRPr lang="en-IT" sz="2400" b="1" dirty="0">
              <a:ln w="22225">
                <a:solidFill>
                  <a:schemeClr val="tx2"/>
                </a:solidFill>
                <a:prstDash val="solid"/>
              </a:ln>
              <a:solidFill>
                <a:schemeClr val="tx2"/>
              </a:solidFill>
              <a:latin typeface="Montserrat" pitchFamily="2" charset="77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2AE40059-3FF9-A811-2029-99E33406034D}"/>
              </a:ext>
            </a:extLst>
          </p:cNvPr>
          <p:cNvSpPr txBox="1"/>
          <p:nvPr/>
        </p:nvSpPr>
        <p:spPr>
          <a:xfrm>
            <a:off x="661621" y="603050"/>
            <a:ext cx="4011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800" dirty="0">
                <a:solidFill>
                  <a:srgbClr val="002060"/>
                </a:solidFill>
                <a:latin typeface="Montserrat" pitchFamily="2" charset="77"/>
              </a:rPr>
              <a:t>Tuning Training Parameters</a:t>
            </a:r>
          </a:p>
        </p:txBody>
      </p:sp>
      <p:graphicFrame>
        <p:nvGraphicFramePr>
          <p:cNvPr id="93" name="Chart 92">
            <a:extLst>
              <a:ext uri="{FF2B5EF4-FFF2-40B4-BE49-F238E27FC236}">
                <a16:creationId xmlns:a16="http://schemas.microsoft.com/office/drawing/2014/main" id="{9BA4ED6E-C532-3214-7BA0-BB255252F5B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-180795" y="-220487"/>
          <a:ext cx="1080000" cy="10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AF0E0662-CBF1-F4B7-62FD-AAEC06A6E687}"/>
              </a:ext>
            </a:extLst>
          </p:cNvPr>
          <p:cNvSpPr txBox="1"/>
          <p:nvPr/>
        </p:nvSpPr>
        <p:spPr>
          <a:xfrm>
            <a:off x="3227722" y="972382"/>
            <a:ext cx="26885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Montserrat" pitchFamily="2" charset="77"/>
              </a:rPr>
              <a:t>Base_Omni3D_block_1.yaml</a:t>
            </a:r>
            <a:endParaRPr lang="en-IT" dirty="0">
              <a:latin typeface="Montserrat" pitchFamily="2" charset="77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E5C51F2-E45A-55AB-C85C-BFB9F0A3226F}"/>
              </a:ext>
            </a:extLst>
          </p:cNvPr>
          <p:cNvCxnSpPr>
            <a:cxnSpLocks/>
          </p:cNvCxnSpPr>
          <p:nvPr/>
        </p:nvCxnSpPr>
        <p:spPr>
          <a:xfrm>
            <a:off x="581585" y="624438"/>
            <a:ext cx="4073542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97000">
                  <a:srgbClr val="92D050"/>
                </a:gs>
              </a:gsLst>
              <a:path path="circle">
                <a:fillToRect t="100000" r="100000"/>
              </a:path>
              <a:tileRect l="-100000" b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screen shot of a computer&#10;&#10;Description automatically generated">
            <a:extLst>
              <a:ext uri="{FF2B5EF4-FFF2-40B4-BE49-F238E27FC236}">
                <a16:creationId xmlns:a16="http://schemas.microsoft.com/office/drawing/2014/main" id="{3CC405C4-3A50-B94D-CA54-167769C66C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9060" y="0"/>
            <a:ext cx="2766908" cy="51435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28981A4-B4B6-7EDA-46F8-C52A07974F4D}"/>
              </a:ext>
            </a:extLst>
          </p:cNvPr>
          <p:cNvSpPr txBox="1"/>
          <p:nvPr/>
        </p:nvSpPr>
        <p:spPr>
          <a:xfrm>
            <a:off x="1973762" y="1986974"/>
            <a:ext cx="2294218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dirty="0"/>
              <a:t>Created custom yaml files: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B</a:t>
            </a:r>
            <a:r>
              <a:rPr lang="en-IT" dirty="0"/>
              <a:t>lock 1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B</a:t>
            </a:r>
            <a:r>
              <a:rPr lang="en-IT" dirty="0"/>
              <a:t>lock 1 test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B</a:t>
            </a:r>
            <a:r>
              <a:rPr lang="en-IT" dirty="0"/>
              <a:t>lock 2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B</a:t>
            </a:r>
            <a:r>
              <a:rPr lang="en-IT" dirty="0"/>
              <a:t>lock 2 test</a:t>
            </a:r>
          </a:p>
        </p:txBody>
      </p:sp>
    </p:spTree>
    <p:extLst>
      <p:ext uri="{BB962C8B-B14F-4D97-AF65-F5344CB8AC3E}">
        <p14:creationId xmlns:p14="http://schemas.microsoft.com/office/powerpoint/2010/main" val="4025794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>
          <a:extLst>
            <a:ext uri="{FF2B5EF4-FFF2-40B4-BE49-F238E27FC236}">
              <a16:creationId xmlns:a16="http://schemas.microsoft.com/office/drawing/2014/main" id="{1DD75295-7778-6DB8-DEEC-353CF63237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>
            <a:extLst>
              <a:ext uri="{FF2B5EF4-FFF2-40B4-BE49-F238E27FC236}">
                <a16:creationId xmlns:a16="http://schemas.microsoft.com/office/drawing/2014/main" id="{2E01ADE3-B474-516E-B41D-B9AAF09F5FF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DBF6ADAB-800C-9EB7-D6E7-8299B2179B4B}"/>
              </a:ext>
            </a:extLst>
          </p:cNvPr>
          <p:cNvSpPr txBox="1"/>
          <p:nvPr/>
        </p:nvSpPr>
        <p:spPr>
          <a:xfrm>
            <a:off x="719252" y="145992"/>
            <a:ext cx="24016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sz="2000" dirty="0">
                <a:solidFill>
                  <a:schemeClr val="accent2"/>
                </a:solidFill>
                <a:latin typeface="Montserrat" pitchFamily="2" charset="77"/>
                <a:ea typeface="Helvetica Neue" panose="02000503000000020004" pitchFamily="2" charset="0"/>
                <a:cs typeface="Helvetica Neue" panose="02000503000000020004" pitchFamily="2" charset="0"/>
              </a:rPr>
              <a:t>Completed Tasks</a:t>
            </a: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EA314FCA-87CE-3021-F626-0175301DB9F9}"/>
              </a:ext>
            </a:extLst>
          </p:cNvPr>
          <p:cNvSpPr/>
          <p:nvPr/>
        </p:nvSpPr>
        <p:spPr>
          <a:xfrm>
            <a:off x="108032" y="84438"/>
            <a:ext cx="540000" cy="5400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sz="2400" b="1" dirty="0">
                <a:ln w="22225">
                  <a:solidFill>
                    <a:schemeClr val="tx2"/>
                  </a:solidFill>
                  <a:prstDash val="solid"/>
                </a:ln>
                <a:solidFill>
                  <a:schemeClr val="tx2"/>
                </a:solidFill>
                <a:latin typeface="Montserrat" pitchFamily="2" charset="77"/>
              </a:rPr>
              <a:t>1</a:t>
            </a:r>
            <a:endParaRPr lang="en-IT" sz="2400" b="1" dirty="0">
              <a:ln w="22225">
                <a:solidFill>
                  <a:schemeClr val="tx2"/>
                </a:solidFill>
                <a:prstDash val="solid"/>
              </a:ln>
              <a:solidFill>
                <a:schemeClr val="tx2"/>
              </a:solidFill>
              <a:latin typeface="Montserrat" pitchFamily="2" charset="77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9F1EE3BA-680D-FAB0-5E56-02ABFF2D9154}"/>
              </a:ext>
            </a:extLst>
          </p:cNvPr>
          <p:cNvSpPr txBox="1"/>
          <p:nvPr/>
        </p:nvSpPr>
        <p:spPr>
          <a:xfrm>
            <a:off x="661621" y="603050"/>
            <a:ext cx="4011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800" dirty="0">
                <a:solidFill>
                  <a:srgbClr val="002060"/>
                </a:solidFill>
                <a:latin typeface="Montserrat" pitchFamily="2" charset="77"/>
              </a:rPr>
              <a:t>Problem Solving</a:t>
            </a:r>
          </a:p>
        </p:txBody>
      </p:sp>
      <p:graphicFrame>
        <p:nvGraphicFramePr>
          <p:cNvPr id="93" name="Chart 92">
            <a:extLst>
              <a:ext uri="{FF2B5EF4-FFF2-40B4-BE49-F238E27FC236}">
                <a16:creationId xmlns:a16="http://schemas.microsoft.com/office/drawing/2014/main" id="{32BA7A9A-FE5E-C393-DE35-C08C2D92530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-180795" y="-220487"/>
          <a:ext cx="1080000" cy="10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54F8BFDE-80AA-DA11-C6A7-BC446509E12F}"/>
              </a:ext>
            </a:extLst>
          </p:cNvPr>
          <p:cNvSpPr txBox="1"/>
          <p:nvPr/>
        </p:nvSpPr>
        <p:spPr>
          <a:xfrm>
            <a:off x="3771140" y="2202418"/>
            <a:ext cx="160172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dirty="0" err="1">
                <a:latin typeface="Montserrat" pitchFamily="2" charset="77"/>
              </a:rPr>
              <a:t>train_net.py</a:t>
            </a:r>
            <a:endParaRPr lang="en-GB" dirty="0">
              <a:latin typeface="Montserrat" pitchFamily="2" charset="77"/>
            </a:endParaRPr>
          </a:p>
          <a:p>
            <a:pPr marL="342900" indent="-342900">
              <a:buFont typeface="+mj-lt"/>
              <a:buAutoNum type="arabicPeriod"/>
            </a:pPr>
            <a:endParaRPr lang="en-GB" dirty="0">
              <a:latin typeface="Montserrat" pitchFamily="2" charset="77"/>
            </a:endParaRPr>
          </a:p>
          <a:p>
            <a:pPr marL="342900" indent="-342900">
              <a:buFont typeface="+mj-lt"/>
              <a:buAutoNum type="arabicPeriod"/>
            </a:pPr>
            <a:r>
              <a:rPr lang="en-GB" dirty="0" err="1">
                <a:latin typeface="Montserrat" pitchFamily="2" charset="77"/>
              </a:rPr>
              <a:t>built_in.py</a:t>
            </a:r>
            <a:endParaRPr lang="en-IT" dirty="0">
              <a:latin typeface="Montserrat" pitchFamily="2" charset="77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C64FA1F-182B-488C-DD42-F706FA179617}"/>
              </a:ext>
            </a:extLst>
          </p:cNvPr>
          <p:cNvCxnSpPr>
            <a:cxnSpLocks/>
          </p:cNvCxnSpPr>
          <p:nvPr/>
        </p:nvCxnSpPr>
        <p:spPr>
          <a:xfrm>
            <a:off x="581585" y="624438"/>
            <a:ext cx="4073542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97000">
                  <a:srgbClr val="92D050"/>
                </a:gs>
              </a:gsLst>
              <a:path path="circle">
                <a:fillToRect t="100000" r="100000"/>
              </a:path>
              <a:tileRect l="-100000" b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5249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>
          <a:extLst>
            <a:ext uri="{FF2B5EF4-FFF2-40B4-BE49-F238E27FC236}">
              <a16:creationId xmlns:a16="http://schemas.microsoft.com/office/drawing/2014/main" id="{5737DD06-C8B1-11FF-9165-132EA2A067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>
            <a:extLst>
              <a:ext uri="{FF2B5EF4-FFF2-40B4-BE49-F238E27FC236}">
                <a16:creationId xmlns:a16="http://schemas.microsoft.com/office/drawing/2014/main" id="{B4DCA9E5-727B-B834-0ED0-497718B4CC0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91990" y="163548"/>
            <a:ext cx="3979795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i="1" dirty="0">
                <a:solidFill>
                  <a:schemeClr val="accent2">
                    <a:lumMod val="75000"/>
                  </a:schemeClr>
                </a:solidFill>
                <a:latin typeface="Montserrat" pitchFamily="2" charset="77"/>
              </a:rPr>
              <a:t>Table of Contents</a:t>
            </a:r>
            <a:endParaRPr sz="3200" b="1" i="1" dirty="0">
              <a:solidFill>
                <a:schemeClr val="accent2">
                  <a:lumMod val="75000"/>
                </a:schemeClr>
              </a:solidFill>
              <a:latin typeface="Montserrat" pitchFamily="2" charset="77"/>
            </a:endParaRPr>
          </a:p>
        </p:txBody>
      </p:sp>
      <p:sp>
        <p:nvSpPr>
          <p:cNvPr id="79" name="Google Shape;79;p13">
            <a:extLst>
              <a:ext uri="{FF2B5EF4-FFF2-40B4-BE49-F238E27FC236}">
                <a16:creationId xmlns:a16="http://schemas.microsoft.com/office/drawing/2014/main" id="{F4B73036-84B5-A500-BFA5-BF719EEDE4E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E66B1C-0B13-8E1E-62B7-09DE83FC79F6}"/>
              </a:ext>
            </a:extLst>
          </p:cNvPr>
          <p:cNvSpPr txBox="1"/>
          <p:nvPr/>
        </p:nvSpPr>
        <p:spPr>
          <a:xfrm>
            <a:off x="3198401" y="1352578"/>
            <a:ext cx="2401619" cy="400110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T" sz="2000" dirty="0">
                <a:solidFill>
                  <a:schemeClr val="accent4"/>
                </a:solidFill>
                <a:latin typeface="Montserrat" pitchFamily="2" charset="77"/>
                <a:ea typeface="Helvetica Neue" panose="02000503000000020004" pitchFamily="2" charset="0"/>
                <a:cs typeface="Helvetica Neue" panose="02000503000000020004" pitchFamily="2" charset="0"/>
              </a:rPr>
              <a:t>Completed Tasks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AB7350E-389F-8CD7-9B43-B23EB317DEC2}"/>
              </a:ext>
            </a:extLst>
          </p:cNvPr>
          <p:cNvCxnSpPr>
            <a:cxnSpLocks/>
          </p:cNvCxnSpPr>
          <p:nvPr/>
        </p:nvCxnSpPr>
        <p:spPr>
          <a:xfrm flipV="1">
            <a:off x="2854065" y="1800781"/>
            <a:ext cx="3573949" cy="2517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0F2F052-F052-CC58-C0EC-220358765C11}"/>
              </a:ext>
            </a:extLst>
          </p:cNvPr>
          <p:cNvSpPr txBox="1"/>
          <p:nvPr/>
        </p:nvSpPr>
        <p:spPr>
          <a:xfrm>
            <a:off x="3204813" y="2005003"/>
            <a:ext cx="24032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sz="2000" dirty="0">
                <a:solidFill>
                  <a:schemeClr val="accent2"/>
                </a:solidFill>
                <a:latin typeface="Montserrat" pitchFamily="2" charset="77"/>
                <a:ea typeface="Helvetica Neue" panose="02000503000000020004" pitchFamily="2" charset="0"/>
                <a:cs typeface="Helvetica Neue" panose="02000503000000020004" pitchFamily="2" charset="0"/>
              </a:rPr>
              <a:t>Work In Progress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BAFF598-466F-8832-0448-2179038694DA}"/>
              </a:ext>
            </a:extLst>
          </p:cNvPr>
          <p:cNvCxnSpPr>
            <a:cxnSpLocks/>
          </p:cNvCxnSpPr>
          <p:nvPr/>
        </p:nvCxnSpPr>
        <p:spPr>
          <a:xfrm>
            <a:off x="2860477" y="2455723"/>
            <a:ext cx="35739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9FFC2DD-084E-616C-CFD7-4F96C17D7ED8}"/>
              </a:ext>
            </a:extLst>
          </p:cNvPr>
          <p:cNvSpPr txBox="1"/>
          <p:nvPr/>
        </p:nvSpPr>
        <p:spPr>
          <a:xfrm>
            <a:off x="3198401" y="2661488"/>
            <a:ext cx="974947" cy="400110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T" sz="2000" dirty="0">
                <a:solidFill>
                  <a:schemeClr val="accent4"/>
                </a:solidFill>
                <a:latin typeface="Montserrat" pitchFamily="2" charset="77"/>
                <a:ea typeface="Helvetica Neue" panose="02000503000000020004" pitchFamily="2" charset="0"/>
                <a:cs typeface="Helvetica Neue" panose="02000503000000020004" pitchFamily="2" charset="0"/>
              </a:rPr>
              <a:t>Extras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29FE2DC-2087-9E0A-D212-2BF96497C759}"/>
              </a:ext>
            </a:extLst>
          </p:cNvPr>
          <p:cNvCxnSpPr>
            <a:cxnSpLocks/>
          </p:cNvCxnSpPr>
          <p:nvPr/>
        </p:nvCxnSpPr>
        <p:spPr>
          <a:xfrm>
            <a:off x="2854065" y="3112208"/>
            <a:ext cx="3573949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0B9D816-FDE0-AEC3-BA0E-62500776941A}"/>
              </a:ext>
            </a:extLst>
          </p:cNvPr>
          <p:cNvSpPr txBox="1"/>
          <p:nvPr/>
        </p:nvSpPr>
        <p:spPr>
          <a:xfrm>
            <a:off x="3198401" y="3962205"/>
            <a:ext cx="1648208" cy="400110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T" sz="2000" dirty="0">
                <a:solidFill>
                  <a:schemeClr val="accent4"/>
                </a:solidFill>
                <a:latin typeface="Montserrat" pitchFamily="2" charset="77"/>
                <a:ea typeface="Helvetica Neue" panose="02000503000000020004" pitchFamily="2" charset="0"/>
                <a:cs typeface="Helvetica Neue" panose="02000503000000020004" pitchFamily="2" charset="0"/>
              </a:rPr>
              <a:t>Scheduling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111CF0E-FBCE-6F86-A0C0-10DE947326D3}"/>
              </a:ext>
            </a:extLst>
          </p:cNvPr>
          <p:cNvCxnSpPr>
            <a:cxnSpLocks/>
          </p:cNvCxnSpPr>
          <p:nvPr/>
        </p:nvCxnSpPr>
        <p:spPr>
          <a:xfrm>
            <a:off x="2854065" y="4412925"/>
            <a:ext cx="3573949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00FD1CC-68C8-90A2-A344-FCC0149BF2BA}"/>
              </a:ext>
            </a:extLst>
          </p:cNvPr>
          <p:cNvSpPr txBox="1"/>
          <p:nvPr/>
        </p:nvSpPr>
        <p:spPr>
          <a:xfrm>
            <a:off x="3198401" y="3313913"/>
            <a:ext cx="1558440" cy="400110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T" sz="2000" dirty="0">
                <a:solidFill>
                  <a:schemeClr val="accent4"/>
                </a:solidFill>
                <a:latin typeface="Montserrat" pitchFamily="2" charset="77"/>
                <a:ea typeface="Helvetica Neue" panose="02000503000000020004" pitchFamily="2" charset="0"/>
                <a:cs typeface="Helvetica Neue" panose="02000503000000020004" pitchFamily="2" charset="0"/>
              </a:rPr>
              <a:t>Next Tasks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2419D63-5BBB-2837-37CF-86BCF36F4FF4}"/>
              </a:ext>
            </a:extLst>
          </p:cNvPr>
          <p:cNvCxnSpPr>
            <a:cxnSpLocks/>
          </p:cNvCxnSpPr>
          <p:nvPr/>
        </p:nvCxnSpPr>
        <p:spPr>
          <a:xfrm>
            <a:off x="2854065" y="3764633"/>
            <a:ext cx="3573949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FD82C0FC-DBB5-3A6D-12AF-BE1F865E2943}"/>
              </a:ext>
            </a:extLst>
          </p:cNvPr>
          <p:cNvSpPr/>
          <p:nvPr/>
        </p:nvSpPr>
        <p:spPr>
          <a:xfrm>
            <a:off x="2587179" y="1939315"/>
            <a:ext cx="533767" cy="512274"/>
          </a:xfrm>
          <a:prstGeom prst="ellipse">
            <a:avLst/>
          </a:prstGeom>
          <a:gradFill flip="none" rotWithShape="1">
            <a:gsLst>
              <a:gs pos="100000">
                <a:srgbClr val="FF0000"/>
              </a:gs>
              <a:gs pos="62000">
                <a:srgbClr val="7030A0"/>
              </a:gs>
            </a:gsLst>
            <a:path path="shape">
              <a:fillToRect l="50000" t="50000" r="50000" b="50000"/>
            </a:path>
            <a:tileRect/>
          </a:gra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T" sz="2400" dirty="0">
                <a:ln w="22225">
                  <a:solidFill>
                    <a:schemeClr val="tx2"/>
                  </a:solidFill>
                  <a:prstDash val="solid"/>
                </a:ln>
                <a:solidFill>
                  <a:schemeClr val="tx2"/>
                </a:solidFill>
                <a:latin typeface="Montserrat" pitchFamily="2" charset="77"/>
              </a:rPr>
              <a:t>2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1BEB379-7CBF-06F3-F92B-1001C3375EE4}"/>
              </a:ext>
            </a:extLst>
          </p:cNvPr>
          <p:cNvSpPr/>
          <p:nvPr/>
        </p:nvSpPr>
        <p:spPr>
          <a:xfrm>
            <a:off x="2587180" y="1295158"/>
            <a:ext cx="533767" cy="512274"/>
          </a:xfrm>
          <a:prstGeom prst="ellipse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sz="2400" dirty="0">
                <a:ln w="22225">
                  <a:solidFill>
                    <a:schemeClr val="tx2"/>
                  </a:solidFill>
                  <a:prstDash val="solid"/>
                </a:ln>
                <a:solidFill>
                  <a:schemeClr val="accent4"/>
                </a:solidFill>
                <a:latin typeface="Montserrat" pitchFamily="2" charset="77"/>
              </a:rPr>
              <a:t>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230F521-C369-1E5B-386A-3613E059A244}"/>
              </a:ext>
            </a:extLst>
          </p:cNvPr>
          <p:cNvSpPr/>
          <p:nvPr/>
        </p:nvSpPr>
        <p:spPr>
          <a:xfrm>
            <a:off x="2587178" y="2595874"/>
            <a:ext cx="533767" cy="512274"/>
          </a:xfrm>
          <a:prstGeom prst="ellipse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sz="2400" dirty="0">
                <a:ln w="22225">
                  <a:solidFill>
                    <a:schemeClr val="tx2"/>
                  </a:solidFill>
                  <a:prstDash val="solid"/>
                </a:ln>
                <a:solidFill>
                  <a:schemeClr val="accent4"/>
                </a:solidFill>
                <a:latin typeface="Montserrat" pitchFamily="2" charset="77"/>
              </a:rPr>
              <a:t>3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A95DF87-F18F-0BB5-72D6-4867B8B7EF53}"/>
              </a:ext>
            </a:extLst>
          </p:cNvPr>
          <p:cNvSpPr/>
          <p:nvPr/>
        </p:nvSpPr>
        <p:spPr>
          <a:xfrm>
            <a:off x="2587177" y="3257831"/>
            <a:ext cx="533767" cy="512274"/>
          </a:xfrm>
          <a:prstGeom prst="ellipse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sz="2400" dirty="0">
                <a:ln w="22225">
                  <a:solidFill>
                    <a:schemeClr val="tx2"/>
                  </a:solidFill>
                  <a:prstDash val="solid"/>
                </a:ln>
                <a:solidFill>
                  <a:schemeClr val="accent4"/>
                </a:solidFill>
                <a:latin typeface="Montserrat" pitchFamily="2" charset="77"/>
              </a:rPr>
              <a:t>4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2F89CF7-CDC9-43E2-68B9-B3C7749F4E1C}"/>
              </a:ext>
            </a:extLst>
          </p:cNvPr>
          <p:cNvSpPr/>
          <p:nvPr/>
        </p:nvSpPr>
        <p:spPr>
          <a:xfrm>
            <a:off x="2587176" y="3896590"/>
            <a:ext cx="533767" cy="512274"/>
          </a:xfrm>
          <a:prstGeom prst="ellipse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sz="2400" dirty="0">
                <a:ln w="22225">
                  <a:solidFill>
                    <a:schemeClr val="tx2"/>
                  </a:solidFill>
                  <a:prstDash val="solid"/>
                </a:ln>
                <a:solidFill>
                  <a:schemeClr val="accent4"/>
                </a:solidFill>
                <a:latin typeface="Montserrat" pitchFamily="2" charset="77"/>
              </a:rPr>
              <a:t>5</a:t>
            </a:r>
          </a:p>
        </p:txBody>
      </p:sp>
      <p:sp>
        <p:nvSpPr>
          <p:cNvPr id="22" name="Striped Right Arrow 21">
            <a:extLst>
              <a:ext uri="{FF2B5EF4-FFF2-40B4-BE49-F238E27FC236}">
                <a16:creationId xmlns:a16="http://schemas.microsoft.com/office/drawing/2014/main" id="{1930F8A9-44A6-52F8-D00C-E34D6F26142C}"/>
              </a:ext>
            </a:extLst>
          </p:cNvPr>
          <p:cNvSpPr/>
          <p:nvPr/>
        </p:nvSpPr>
        <p:spPr>
          <a:xfrm>
            <a:off x="1002017" y="2032101"/>
            <a:ext cx="1366157" cy="345914"/>
          </a:xfrm>
          <a:prstGeom prst="stripedRightArrow">
            <a:avLst/>
          </a:prstGeom>
          <a:gradFill flip="none" rotWithShape="1">
            <a:gsLst>
              <a:gs pos="0">
                <a:srgbClr val="FF0000"/>
              </a:gs>
              <a:gs pos="100000">
                <a:srgbClr val="7030A0"/>
              </a:gs>
            </a:gsLst>
            <a:lin ang="0" scaled="1"/>
            <a:tileRect/>
          </a:gradFill>
          <a:ln w="0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516797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>
          <a:extLst>
            <a:ext uri="{FF2B5EF4-FFF2-40B4-BE49-F238E27FC236}">
              <a16:creationId xmlns:a16="http://schemas.microsoft.com/office/drawing/2014/main" id="{D350F88E-9CFE-BF3C-5BDF-0F21BA9DAA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>
            <a:extLst>
              <a:ext uri="{FF2B5EF4-FFF2-40B4-BE49-F238E27FC236}">
                <a16:creationId xmlns:a16="http://schemas.microsoft.com/office/drawing/2014/main" id="{3CB535C9-F148-9C8C-5B9E-1CC6AB1BF3FB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A18A470-8FEA-525C-58BE-45A654E7B0D0}"/>
              </a:ext>
            </a:extLst>
          </p:cNvPr>
          <p:cNvSpPr txBox="1"/>
          <p:nvPr/>
        </p:nvSpPr>
        <p:spPr>
          <a:xfrm>
            <a:off x="719252" y="145992"/>
            <a:ext cx="24016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sz="2000" dirty="0">
                <a:solidFill>
                  <a:schemeClr val="accent2"/>
                </a:solidFill>
                <a:latin typeface="Montserrat" pitchFamily="2" charset="77"/>
                <a:ea typeface="Helvetica Neue" panose="02000503000000020004" pitchFamily="2" charset="0"/>
                <a:cs typeface="Helvetica Neue" panose="02000503000000020004" pitchFamily="2" charset="0"/>
              </a:rPr>
              <a:t>Work In Progress</a:t>
            </a: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E2DBBAC3-8615-E4D7-ACBF-F88A448517CA}"/>
              </a:ext>
            </a:extLst>
          </p:cNvPr>
          <p:cNvSpPr/>
          <p:nvPr/>
        </p:nvSpPr>
        <p:spPr>
          <a:xfrm>
            <a:off x="108032" y="84438"/>
            <a:ext cx="540000" cy="5400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sz="2400" b="1" dirty="0">
                <a:ln w="22225">
                  <a:solidFill>
                    <a:schemeClr val="tx2"/>
                  </a:solidFill>
                  <a:prstDash val="solid"/>
                </a:ln>
                <a:solidFill>
                  <a:schemeClr val="tx2"/>
                </a:solidFill>
                <a:latin typeface="Montserrat" pitchFamily="2" charset="77"/>
              </a:rPr>
              <a:t>1</a:t>
            </a:r>
            <a:endParaRPr lang="en-IT" sz="2400" b="1" dirty="0">
              <a:ln w="22225">
                <a:solidFill>
                  <a:schemeClr val="tx2"/>
                </a:solidFill>
                <a:prstDash val="solid"/>
              </a:ln>
              <a:solidFill>
                <a:schemeClr val="tx2"/>
              </a:solidFill>
              <a:latin typeface="Montserrat" pitchFamily="2" charset="77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E6323F21-A522-D9E2-5DB7-E4D6B9D71058}"/>
              </a:ext>
            </a:extLst>
          </p:cNvPr>
          <p:cNvSpPr txBox="1"/>
          <p:nvPr/>
        </p:nvSpPr>
        <p:spPr>
          <a:xfrm>
            <a:off x="661621" y="603050"/>
            <a:ext cx="3603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800" dirty="0">
                <a:solidFill>
                  <a:srgbClr val="002060"/>
                </a:solidFill>
                <a:latin typeface="Montserrat" pitchFamily="2" charset="77"/>
              </a:rPr>
              <a:t>Training Omni3D</a:t>
            </a:r>
          </a:p>
        </p:txBody>
      </p:sp>
      <p:graphicFrame>
        <p:nvGraphicFramePr>
          <p:cNvPr id="93" name="Chart 92">
            <a:extLst>
              <a:ext uri="{FF2B5EF4-FFF2-40B4-BE49-F238E27FC236}">
                <a16:creationId xmlns:a16="http://schemas.microsoft.com/office/drawing/2014/main" id="{6723650C-8A76-32EE-F45C-30E47EC0997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-180795" y="-220487"/>
          <a:ext cx="1080000" cy="10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B7BCB99F-86C6-0C14-AFA4-91031A74E287}"/>
              </a:ext>
            </a:extLst>
          </p:cNvPr>
          <p:cNvCxnSpPr>
            <a:cxnSpLocks/>
          </p:cNvCxnSpPr>
          <p:nvPr/>
        </p:nvCxnSpPr>
        <p:spPr>
          <a:xfrm>
            <a:off x="581585" y="624438"/>
            <a:ext cx="4073542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97000">
                  <a:srgbClr val="92D050"/>
                </a:gs>
              </a:gsLst>
              <a:path path="circle">
                <a:fillToRect t="100000" r="100000"/>
              </a:path>
              <a:tileRect l="-100000" b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923104A-1F42-56C0-D23A-268FB779E781}"/>
              </a:ext>
            </a:extLst>
          </p:cNvPr>
          <p:cNvSpPr txBox="1"/>
          <p:nvPr/>
        </p:nvSpPr>
        <p:spPr>
          <a:xfrm>
            <a:off x="1871998" y="1538161"/>
            <a:ext cx="23230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Montserrat" pitchFamily="2" charset="77"/>
              </a:rPr>
              <a:t>Monitor loss and AP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7618BC-1C71-450E-5095-D9C49688617B}"/>
              </a:ext>
            </a:extLst>
          </p:cNvPr>
          <p:cNvSpPr txBox="1"/>
          <p:nvPr/>
        </p:nvSpPr>
        <p:spPr>
          <a:xfrm>
            <a:off x="3929036" y="972382"/>
            <a:ext cx="12859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latin typeface="Montserrat" pitchFamily="2" charset="77"/>
              </a:rPr>
              <a:t>Train_net.py</a:t>
            </a:r>
            <a:endParaRPr lang="en-IT" dirty="0">
              <a:latin typeface="Montserrat" pitchFamily="2" charset="77"/>
            </a:endParaRPr>
          </a:p>
        </p:txBody>
      </p:sp>
      <p:pic>
        <p:nvPicPr>
          <p:cNvPr id="6" name="Picture 5" descr="A graph with blue lines&#10;&#10;Description automatically generated">
            <a:extLst>
              <a:ext uri="{FF2B5EF4-FFF2-40B4-BE49-F238E27FC236}">
                <a16:creationId xmlns:a16="http://schemas.microsoft.com/office/drawing/2014/main" id="{0E012BE5-0BF0-A01D-0BFB-55E499EEBA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103" y="1966402"/>
            <a:ext cx="4362862" cy="2783449"/>
          </a:xfrm>
          <a:prstGeom prst="rect">
            <a:avLst/>
          </a:prstGeom>
        </p:spPr>
      </p:pic>
      <p:pic>
        <p:nvPicPr>
          <p:cNvPr id="8" name="Picture 7" descr="A group of graphs with numbers and lines&#10;&#10;Description automatically generated with medium confidence">
            <a:extLst>
              <a:ext uri="{FF2B5EF4-FFF2-40B4-BE49-F238E27FC236}">
                <a16:creationId xmlns:a16="http://schemas.microsoft.com/office/drawing/2014/main" id="{B796F202-E568-9BAF-77F0-4AD1FE0C61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58181" y="0"/>
            <a:ext cx="3387417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6941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>
          <a:extLst>
            <a:ext uri="{FF2B5EF4-FFF2-40B4-BE49-F238E27FC236}">
              <a16:creationId xmlns:a16="http://schemas.microsoft.com/office/drawing/2014/main" id="{B5480FCE-8ADA-A2E9-65C9-E5227208AA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>
            <a:extLst>
              <a:ext uri="{FF2B5EF4-FFF2-40B4-BE49-F238E27FC236}">
                <a16:creationId xmlns:a16="http://schemas.microsoft.com/office/drawing/2014/main" id="{67FBFB1C-732E-7BF0-DA44-5A175D115A65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7F265419-6F3C-3DD9-43FD-35B7EDBF31D4}"/>
              </a:ext>
            </a:extLst>
          </p:cNvPr>
          <p:cNvSpPr txBox="1"/>
          <p:nvPr/>
        </p:nvSpPr>
        <p:spPr>
          <a:xfrm>
            <a:off x="719252" y="145992"/>
            <a:ext cx="24016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sz="2000" dirty="0">
                <a:solidFill>
                  <a:schemeClr val="accent2"/>
                </a:solidFill>
                <a:latin typeface="Montserrat" pitchFamily="2" charset="77"/>
                <a:ea typeface="Helvetica Neue" panose="02000503000000020004" pitchFamily="2" charset="0"/>
                <a:cs typeface="Helvetica Neue" panose="02000503000000020004" pitchFamily="2" charset="0"/>
              </a:rPr>
              <a:t>Work In Progress</a:t>
            </a: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DBBF5F3C-ACDF-4F80-AD3B-38D8651DA7B4}"/>
              </a:ext>
            </a:extLst>
          </p:cNvPr>
          <p:cNvSpPr/>
          <p:nvPr/>
        </p:nvSpPr>
        <p:spPr>
          <a:xfrm>
            <a:off x="108032" y="84438"/>
            <a:ext cx="540000" cy="5400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sz="2400" b="1" dirty="0">
                <a:ln w="22225">
                  <a:solidFill>
                    <a:schemeClr val="tx2"/>
                  </a:solidFill>
                  <a:prstDash val="solid"/>
                </a:ln>
                <a:solidFill>
                  <a:schemeClr val="tx2"/>
                </a:solidFill>
                <a:latin typeface="Montserrat" pitchFamily="2" charset="77"/>
              </a:rPr>
              <a:t>1</a:t>
            </a:r>
            <a:endParaRPr lang="en-IT" sz="2400" b="1" dirty="0">
              <a:ln w="22225">
                <a:solidFill>
                  <a:schemeClr val="tx2"/>
                </a:solidFill>
                <a:prstDash val="solid"/>
              </a:ln>
              <a:solidFill>
                <a:schemeClr val="tx2"/>
              </a:solidFill>
              <a:latin typeface="Montserrat" pitchFamily="2" charset="77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72A68AEF-08C7-CDA6-DD73-21F7B789A1EF}"/>
              </a:ext>
            </a:extLst>
          </p:cNvPr>
          <p:cNvSpPr txBox="1"/>
          <p:nvPr/>
        </p:nvSpPr>
        <p:spPr>
          <a:xfrm>
            <a:off x="661621" y="603050"/>
            <a:ext cx="3603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800" dirty="0">
                <a:solidFill>
                  <a:srgbClr val="002060"/>
                </a:solidFill>
                <a:latin typeface="Montserrat" pitchFamily="2" charset="77"/>
              </a:rPr>
              <a:t>Evaluation</a:t>
            </a:r>
          </a:p>
        </p:txBody>
      </p:sp>
      <p:graphicFrame>
        <p:nvGraphicFramePr>
          <p:cNvPr id="93" name="Chart 92">
            <a:extLst>
              <a:ext uri="{FF2B5EF4-FFF2-40B4-BE49-F238E27FC236}">
                <a16:creationId xmlns:a16="http://schemas.microsoft.com/office/drawing/2014/main" id="{0915D95B-A511-7E09-1DD6-154B726B7B7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-180795" y="-220487"/>
          <a:ext cx="1080000" cy="10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00B021E5-EC8A-C102-4C99-F9E9B00DD8AD}"/>
              </a:ext>
            </a:extLst>
          </p:cNvPr>
          <p:cNvCxnSpPr>
            <a:cxnSpLocks/>
          </p:cNvCxnSpPr>
          <p:nvPr/>
        </p:nvCxnSpPr>
        <p:spPr>
          <a:xfrm>
            <a:off x="581585" y="624438"/>
            <a:ext cx="4073542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97000">
                  <a:srgbClr val="92D050"/>
                </a:gs>
              </a:gsLst>
              <a:path path="circle">
                <a:fillToRect t="100000" r="100000"/>
              </a:path>
              <a:tileRect l="-100000" b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30115827-8D29-1520-6C0A-FEA657FA89BF}"/>
              </a:ext>
            </a:extLst>
          </p:cNvPr>
          <p:cNvSpPr txBox="1"/>
          <p:nvPr/>
        </p:nvSpPr>
        <p:spPr>
          <a:xfrm>
            <a:off x="2254699" y="1756142"/>
            <a:ext cx="4634602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Montserrat" pitchFamily="2" charset="77"/>
              </a:rPr>
              <a:t>Evaluation script: created a template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latin typeface="Montserrat" pitchFamily="2" charset="77"/>
            </a:endParaRPr>
          </a:p>
          <a:p>
            <a:r>
              <a:rPr lang="en-US" sz="1200" dirty="0">
                <a:latin typeface="Montserrat" pitchFamily="2" charset="77"/>
              </a:rPr>
              <a:t>Notes:</a:t>
            </a:r>
          </a:p>
          <a:p>
            <a:r>
              <a:rPr lang="en-US" sz="1200" dirty="0" err="1">
                <a:latin typeface="Montserrat" pitchFamily="2" charset="77"/>
              </a:rPr>
              <a:t>Sondos</a:t>
            </a:r>
            <a:r>
              <a:rPr lang="en-US" sz="1200" dirty="0">
                <a:latin typeface="Montserrat" pitchFamily="2" charset="77"/>
              </a:rPr>
              <a:t> tasks to complete this task:</a:t>
            </a:r>
          </a:p>
          <a:p>
            <a:r>
              <a:rPr lang="en-US" sz="1200" dirty="0">
                <a:latin typeface="Montserrat" pitchFamily="2" charset="77"/>
              </a:rPr>
              <a:t>- Create a conversion script from Omni3d </a:t>
            </a:r>
            <a:r>
              <a:rPr lang="en-US" sz="1200" dirty="0" err="1">
                <a:latin typeface="Montserrat" pitchFamily="2" charset="77"/>
              </a:rPr>
              <a:t>json</a:t>
            </a:r>
            <a:r>
              <a:rPr lang="en-US" sz="1200" dirty="0">
                <a:latin typeface="Montserrat" pitchFamily="2" charset="77"/>
              </a:rPr>
              <a:t> to </a:t>
            </a:r>
            <a:r>
              <a:rPr lang="en-US" sz="1200" dirty="0" err="1">
                <a:latin typeface="Montserrat" pitchFamily="2" charset="77"/>
              </a:rPr>
              <a:t>Kitti</a:t>
            </a:r>
            <a:r>
              <a:rPr lang="en-US" sz="1200" dirty="0">
                <a:latin typeface="Montserrat" pitchFamily="2" charset="77"/>
              </a:rPr>
              <a:t> </a:t>
            </a:r>
            <a:r>
              <a:rPr lang="en-US" sz="1200" dirty="0" err="1">
                <a:latin typeface="Montserrat" pitchFamily="2" charset="77"/>
              </a:rPr>
              <a:t>json</a:t>
            </a:r>
            <a:endParaRPr lang="en-US" sz="1200" dirty="0">
              <a:latin typeface="Montserrat" pitchFamily="2" charset="77"/>
            </a:endParaRPr>
          </a:p>
          <a:p>
            <a:r>
              <a:rPr lang="en-US" sz="1200" dirty="0">
                <a:latin typeface="Montserrat" pitchFamily="2" charset="77"/>
              </a:rPr>
              <a:t>In order to use </a:t>
            </a:r>
            <a:r>
              <a:rPr lang="en-US" sz="1200" dirty="0" err="1">
                <a:latin typeface="Montserrat" pitchFamily="2" charset="77"/>
              </a:rPr>
              <a:t>kitti</a:t>
            </a:r>
            <a:r>
              <a:rPr lang="en-US" sz="1200" dirty="0">
                <a:latin typeface="Montserrat" pitchFamily="2" charset="77"/>
              </a:rPr>
              <a:t> format during the evaluation.</a:t>
            </a:r>
          </a:p>
          <a:p>
            <a:r>
              <a:rPr lang="en-US" sz="1200" dirty="0">
                <a:latin typeface="Montserrat" pitchFamily="2" charset="77"/>
              </a:rPr>
              <a:t>This is the format used by the other models</a:t>
            </a:r>
          </a:p>
          <a:p>
            <a:r>
              <a:rPr lang="en-US" sz="1200" dirty="0">
                <a:latin typeface="Montserrat" pitchFamily="2" charset="77"/>
              </a:rPr>
              <a:t>- Adapt AOS for omni3D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847426-78B0-DBA6-07E2-EB22F6D12ECC}"/>
              </a:ext>
            </a:extLst>
          </p:cNvPr>
          <p:cNvSpPr txBox="1"/>
          <p:nvPr/>
        </p:nvSpPr>
        <p:spPr>
          <a:xfrm>
            <a:off x="3520270" y="972382"/>
            <a:ext cx="21034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latin typeface="Montserrat" pitchFamily="2" charset="77"/>
              </a:rPr>
              <a:t>Evaluation_wip.ipynb</a:t>
            </a:r>
            <a:endParaRPr lang="en-IT" dirty="0"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6764670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>
          <a:extLst>
            <a:ext uri="{FF2B5EF4-FFF2-40B4-BE49-F238E27FC236}">
              <a16:creationId xmlns:a16="http://schemas.microsoft.com/office/drawing/2014/main" id="{1C82FE08-388D-7F3D-EF45-1F4F738515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>
            <a:extLst>
              <a:ext uri="{FF2B5EF4-FFF2-40B4-BE49-F238E27FC236}">
                <a16:creationId xmlns:a16="http://schemas.microsoft.com/office/drawing/2014/main" id="{1CE9FB4B-3623-30BE-05B7-5C2AF0F8144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91990" y="163548"/>
            <a:ext cx="3979795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i="1" dirty="0">
                <a:solidFill>
                  <a:schemeClr val="accent2">
                    <a:lumMod val="75000"/>
                  </a:schemeClr>
                </a:solidFill>
                <a:latin typeface="Montserrat" pitchFamily="2" charset="77"/>
              </a:rPr>
              <a:t>Table of Contents</a:t>
            </a:r>
            <a:endParaRPr sz="3200" b="1" i="1" dirty="0">
              <a:solidFill>
                <a:schemeClr val="accent2">
                  <a:lumMod val="75000"/>
                </a:schemeClr>
              </a:solidFill>
              <a:latin typeface="Montserrat" pitchFamily="2" charset="77"/>
            </a:endParaRPr>
          </a:p>
        </p:txBody>
      </p:sp>
      <p:sp>
        <p:nvSpPr>
          <p:cNvPr id="79" name="Google Shape;79;p13">
            <a:extLst>
              <a:ext uri="{FF2B5EF4-FFF2-40B4-BE49-F238E27FC236}">
                <a16:creationId xmlns:a16="http://schemas.microsoft.com/office/drawing/2014/main" id="{CE010571-DC5C-3AFD-400F-D0F5281ADEB1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556A7F-5148-F20D-4555-8CBA092E25BA}"/>
              </a:ext>
            </a:extLst>
          </p:cNvPr>
          <p:cNvSpPr txBox="1"/>
          <p:nvPr/>
        </p:nvSpPr>
        <p:spPr>
          <a:xfrm>
            <a:off x="3198401" y="1352578"/>
            <a:ext cx="2401619" cy="400110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T" sz="2000" dirty="0">
                <a:solidFill>
                  <a:schemeClr val="accent4"/>
                </a:solidFill>
                <a:latin typeface="Montserrat" pitchFamily="2" charset="77"/>
                <a:ea typeface="Helvetica Neue" panose="02000503000000020004" pitchFamily="2" charset="0"/>
                <a:cs typeface="Helvetica Neue" panose="02000503000000020004" pitchFamily="2" charset="0"/>
              </a:rPr>
              <a:t>Completed Tasks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910002D-49AB-432F-B9B2-9E3F54DEBD63}"/>
              </a:ext>
            </a:extLst>
          </p:cNvPr>
          <p:cNvCxnSpPr>
            <a:cxnSpLocks/>
          </p:cNvCxnSpPr>
          <p:nvPr/>
        </p:nvCxnSpPr>
        <p:spPr>
          <a:xfrm flipV="1">
            <a:off x="2854065" y="1800781"/>
            <a:ext cx="3573949" cy="2517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F95D110C-4197-AB59-A97B-041E6E926647}"/>
              </a:ext>
            </a:extLst>
          </p:cNvPr>
          <p:cNvSpPr txBox="1"/>
          <p:nvPr/>
        </p:nvSpPr>
        <p:spPr>
          <a:xfrm>
            <a:off x="3204813" y="2005003"/>
            <a:ext cx="2403222" cy="400110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T" sz="2000" dirty="0">
                <a:solidFill>
                  <a:schemeClr val="accent4"/>
                </a:solidFill>
                <a:latin typeface="Montserrat" pitchFamily="2" charset="77"/>
                <a:ea typeface="Helvetica Neue" panose="02000503000000020004" pitchFamily="2" charset="0"/>
                <a:cs typeface="Helvetica Neue" panose="02000503000000020004" pitchFamily="2" charset="0"/>
              </a:rPr>
              <a:t>Work In Progress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50B2FD7-8DC1-A804-027C-D05D811C2320}"/>
              </a:ext>
            </a:extLst>
          </p:cNvPr>
          <p:cNvCxnSpPr>
            <a:cxnSpLocks/>
          </p:cNvCxnSpPr>
          <p:nvPr/>
        </p:nvCxnSpPr>
        <p:spPr>
          <a:xfrm>
            <a:off x="2860477" y="2455723"/>
            <a:ext cx="3573949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05BE7B73-289A-04FA-2AC5-D89F80CA589D}"/>
              </a:ext>
            </a:extLst>
          </p:cNvPr>
          <p:cNvSpPr txBox="1"/>
          <p:nvPr/>
        </p:nvSpPr>
        <p:spPr>
          <a:xfrm>
            <a:off x="3198401" y="2661488"/>
            <a:ext cx="9749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sz="2000" dirty="0">
                <a:solidFill>
                  <a:schemeClr val="accent2"/>
                </a:solidFill>
                <a:latin typeface="Montserrat" pitchFamily="2" charset="77"/>
                <a:ea typeface="Helvetica Neue" panose="02000503000000020004" pitchFamily="2" charset="0"/>
                <a:cs typeface="Helvetica Neue" panose="02000503000000020004" pitchFamily="2" charset="0"/>
              </a:rPr>
              <a:t>Extras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2E93530-CD58-B971-4351-4764859FDCC2}"/>
              </a:ext>
            </a:extLst>
          </p:cNvPr>
          <p:cNvCxnSpPr>
            <a:cxnSpLocks/>
          </p:cNvCxnSpPr>
          <p:nvPr/>
        </p:nvCxnSpPr>
        <p:spPr>
          <a:xfrm>
            <a:off x="2854065" y="3112208"/>
            <a:ext cx="35739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6893996-9FED-7FCE-E8A6-B1154DEE7A6C}"/>
              </a:ext>
            </a:extLst>
          </p:cNvPr>
          <p:cNvSpPr txBox="1"/>
          <p:nvPr/>
        </p:nvSpPr>
        <p:spPr>
          <a:xfrm>
            <a:off x="3198401" y="3962205"/>
            <a:ext cx="1648208" cy="400110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T" sz="2000" dirty="0">
                <a:solidFill>
                  <a:schemeClr val="accent4"/>
                </a:solidFill>
                <a:latin typeface="Montserrat" pitchFamily="2" charset="77"/>
                <a:ea typeface="Helvetica Neue" panose="02000503000000020004" pitchFamily="2" charset="0"/>
                <a:cs typeface="Helvetica Neue" panose="02000503000000020004" pitchFamily="2" charset="0"/>
              </a:rPr>
              <a:t>Scheduling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1E64E5E-5E8A-53BA-8638-D7373AF36CE3}"/>
              </a:ext>
            </a:extLst>
          </p:cNvPr>
          <p:cNvCxnSpPr>
            <a:cxnSpLocks/>
          </p:cNvCxnSpPr>
          <p:nvPr/>
        </p:nvCxnSpPr>
        <p:spPr>
          <a:xfrm>
            <a:off x="2854065" y="4412925"/>
            <a:ext cx="3573949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C0D6AA0-9011-D26D-7224-C1F6B2E1884B}"/>
              </a:ext>
            </a:extLst>
          </p:cNvPr>
          <p:cNvSpPr txBox="1"/>
          <p:nvPr/>
        </p:nvSpPr>
        <p:spPr>
          <a:xfrm>
            <a:off x="3198401" y="3313913"/>
            <a:ext cx="1558440" cy="400110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T" sz="2000" dirty="0">
                <a:solidFill>
                  <a:schemeClr val="accent4"/>
                </a:solidFill>
                <a:latin typeface="Montserrat" pitchFamily="2" charset="77"/>
                <a:ea typeface="Helvetica Neue" panose="02000503000000020004" pitchFamily="2" charset="0"/>
                <a:cs typeface="Helvetica Neue" panose="02000503000000020004" pitchFamily="2" charset="0"/>
              </a:rPr>
              <a:t>Next Tasks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4E049E5-2535-ED0F-5C88-E2CDA70C69A3}"/>
              </a:ext>
            </a:extLst>
          </p:cNvPr>
          <p:cNvCxnSpPr>
            <a:cxnSpLocks/>
          </p:cNvCxnSpPr>
          <p:nvPr/>
        </p:nvCxnSpPr>
        <p:spPr>
          <a:xfrm>
            <a:off x="2854065" y="3764633"/>
            <a:ext cx="3573949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95C16E02-F9D6-BA38-793C-5932001B3F46}"/>
              </a:ext>
            </a:extLst>
          </p:cNvPr>
          <p:cNvSpPr/>
          <p:nvPr/>
        </p:nvSpPr>
        <p:spPr>
          <a:xfrm>
            <a:off x="2587179" y="1939315"/>
            <a:ext cx="533767" cy="512274"/>
          </a:xfrm>
          <a:prstGeom prst="ellipse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sz="2400" dirty="0">
                <a:ln w="22225">
                  <a:solidFill>
                    <a:schemeClr val="tx2"/>
                  </a:solidFill>
                  <a:prstDash val="solid"/>
                </a:ln>
                <a:solidFill>
                  <a:schemeClr val="accent4"/>
                </a:solidFill>
                <a:latin typeface="Montserrat" pitchFamily="2" charset="77"/>
              </a:rPr>
              <a:t>2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765D434-DE19-0430-760B-E3F938498153}"/>
              </a:ext>
            </a:extLst>
          </p:cNvPr>
          <p:cNvSpPr/>
          <p:nvPr/>
        </p:nvSpPr>
        <p:spPr>
          <a:xfrm>
            <a:off x="2587180" y="1295158"/>
            <a:ext cx="533767" cy="512274"/>
          </a:xfrm>
          <a:prstGeom prst="ellipse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sz="2400" dirty="0">
                <a:ln w="22225">
                  <a:solidFill>
                    <a:schemeClr val="tx2"/>
                  </a:solidFill>
                  <a:prstDash val="solid"/>
                </a:ln>
                <a:solidFill>
                  <a:schemeClr val="accent4"/>
                </a:solidFill>
                <a:latin typeface="Montserrat" pitchFamily="2" charset="77"/>
              </a:rPr>
              <a:t>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D52A124-3CCC-994C-0A26-2FFE6666AEAC}"/>
              </a:ext>
            </a:extLst>
          </p:cNvPr>
          <p:cNvSpPr/>
          <p:nvPr/>
        </p:nvSpPr>
        <p:spPr>
          <a:xfrm>
            <a:off x="2587178" y="2595874"/>
            <a:ext cx="533767" cy="512274"/>
          </a:xfrm>
          <a:prstGeom prst="ellipse">
            <a:avLst/>
          </a:prstGeom>
          <a:gradFill flip="none" rotWithShape="1">
            <a:gsLst>
              <a:gs pos="100000">
                <a:srgbClr val="FF0000"/>
              </a:gs>
              <a:gs pos="62000">
                <a:srgbClr val="7030A0"/>
              </a:gs>
            </a:gsLst>
            <a:path path="shape">
              <a:fillToRect l="50000" t="50000" r="50000" b="50000"/>
            </a:path>
            <a:tileRect/>
          </a:gra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T" sz="2400" dirty="0">
                <a:ln w="22225">
                  <a:solidFill>
                    <a:schemeClr val="tx2"/>
                  </a:solidFill>
                  <a:prstDash val="solid"/>
                </a:ln>
                <a:solidFill>
                  <a:schemeClr val="tx2"/>
                </a:solidFill>
                <a:latin typeface="Montserrat" pitchFamily="2" charset="77"/>
              </a:rPr>
              <a:t>3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F35773C-DBE0-E887-03B6-D494A1B94FC8}"/>
              </a:ext>
            </a:extLst>
          </p:cNvPr>
          <p:cNvSpPr/>
          <p:nvPr/>
        </p:nvSpPr>
        <p:spPr>
          <a:xfrm>
            <a:off x="2587177" y="3257831"/>
            <a:ext cx="533767" cy="512274"/>
          </a:xfrm>
          <a:prstGeom prst="ellipse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sz="2400" dirty="0">
                <a:ln w="22225">
                  <a:solidFill>
                    <a:schemeClr val="tx2"/>
                  </a:solidFill>
                  <a:prstDash val="solid"/>
                </a:ln>
                <a:solidFill>
                  <a:schemeClr val="accent4"/>
                </a:solidFill>
                <a:latin typeface="Montserrat" pitchFamily="2" charset="77"/>
              </a:rPr>
              <a:t>4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DE2B5AA-66A8-B66A-9EB6-4E9B5661BBAE}"/>
              </a:ext>
            </a:extLst>
          </p:cNvPr>
          <p:cNvSpPr/>
          <p:nvPr/>
        </p:nvSpPr>
        <p:spPr>
          <a:xfrm>
            <a:off x="2587176" y="3896590"/>
            <a:ext cx="533767" cy="512274"/>
          </a:xfrm>
          <a:prstGeom prst="ellipse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sz="2400" dirty="0">
                <a:ln w="22225">
                  <a:solidFill>
                    <a:schemeClr val="tx2"/>
                  </a:solidFill>
                  <a:prstDash val="solid"/>
                </a:ln>
                <a:solidFill>
                  <a:schemeClr val="accent4"/>
                </a:solidFill>
                <a:latin typeface="Montserrat" pitchFamily="2" charset="77"/>
              </a:rPr>
              <a:t>5</a:t>
            </a:r>
          </a:p>
        </p:txBody>
      </p:sp>
      <p:sp>
        <p:nvSpPr>
          <p:cNvPr id="23" name="Striped Right Arrow 22">
            <a:extLst>
              <a:ext uri="{FF2B5EF4-FFF2-40B4-BE49-F238E27FC236}">
                <a16:creationId xmlns:a16="http://schemas.microsoft.com/office/drawing/2014/main" id="{FAB34E79-F5A1-B910-DA56-FC2ABE246B08}"/>
              </a:ext>
            </a:extLst>
          </p:cNvPr>
          <p:cNvSpPr/>
          <p:nvPr/>
        </p:nvSpPr>
        <p:spPr>
          <a:xfrm>
            <a:off x="1002016" y="2688586"/>
            <a:ext cx="1366157" cy="345914"/>
          </a:xfrm>
          <a:prstGeom prst="stripedRightArrow">
            <a:avLst/>
          </a:prstGeom>
          <a:gradFill flip="none" rotWithShape="1">
            <a:gsLst>
              <a:gs pos="0">
                <a:srgbClr val="FF0000"/>
              </a:gs>
              <a:gs pos="100000">
                <a:srgbClr val="7030A0"/>
              </a:gs>
            </a:gsLst>
            <a:lin ang="0" scaled="1"/>
            <a:tileRect/>
          </a:gradFill>
          <a:ln w="0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828347160"/>
      </p:ext>
    </p:extLst>
  </p:cSld>
  <p:clrMapOvr>
    <a:masterClrMapping/>
  </p:clrMapOvr>
</p:sld>
</file>

<file path=ppt/theme/theme1.xml><?xml version="1.0" encoding="utf-8"?>
<a:theme xmlns:a="http://schemas.openxmlformats.org/drawingml/2006/main" name="Cordelia template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392</Words>
  <Application>Microsoft Macintosh PowerPoint</Application>
  <PresentationFormat>On-screen Show (16:9)</PresentationFormat>
  <Paragraphs>219</Paragraphs>
  <Slides>17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Montserrat</vt:lpstr>
      <vt:lpstr>Source Sans Pro</vt:lpstr>
      <vt:lpstr>Roboto Slab</vt:lpstr>
      <vt:lpstr>Arial</vt:lpstr>
      <vt:lpstr>Bookman Old Style</vt:lpstr>
      <vt:lpstr>Cordelia template</vt:lpstr>
      <vt:lpstr>Data Mining Project</vt:lpstr>
      <vt:lpstr>Table of Contents</vt:lpstr>
      <vt:lpstr>Table of Contents</vt:lpstr>
      <vt:lpstr>PowerPoint Presentation</vt:lpstr>
      <vt:lpstr>PowerPoint Presentation</vt:lpstr>
      <vt:lpstr>Table of Contents</vt:lpstr>
      <vt:lpstr>PowerPoint Presentation</vt:lpstr>
      <vt:lpstr>PowerPoint Presentation</vt:lpstr>
      <vt:lpstr>Table of Contents</vt:lpstr>
      <vt:lpstr>PowerPoint Presentation</vt:lpstr>
      <vt:lpstr>Table of Contents</vt:lpstr>
      <vt:lpstr>PowerPoint Presentation</vt:lpstr>
      <vt:lpstr>PowerPoint Presentation</vt:lpstr>
      <vt:lpstr>Table of Contents</vt:lpstr>
      <vt:lpstr>PowerPoint Presentation</vt:lpstr>
      <vt:lpstr>PowerPoint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Mining Project</dc:title>
  <cp:lastModifiedBy>MARCO SAU</cp:lastModifiedBy>
  <cp:revision>1</cp:revision>
  <dcterms:modified xsi:type="dcterms:W3CDTF">2024-02-14T08:18:11Z</dcterms:modified>
</cp:coreProperties>
</file>