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59" r:id="rId6"/>
    <p:sldId id="256" r:id="rId7"/>
    <p:sldId id="258" r:id="rId8"/>
    <p:sldId id="26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B5232-0103-4D40-A2B1-802947508F73}" v="1" dt="2024-02-09T15:26:08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06BAE-F917-459A-BB1F-BF9DA0E4C8E4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51218-257C-4525-8227-3ED5BE4EF4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91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49EA1A-CA07-199D-6951-F88BC3F57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745ED1-EAD6-7B80-167F-892BEE46A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01A430-EEEA-4225-97F7-AB008F76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0C67-0D4A-4AB4-BF4A-B8DF5A7986C6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70ACB7-58F0-A0E1-311C-42EC5A82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3EDE23-2979-5150-0BA6-35878209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07F-9B1A-43DC-A1F1-5BC8FA0F8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53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064D3-9710-6CC5-52F0-CEBAC1CE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F3E0C4-1E95-D659-4CE1-4A2590FFA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CFDE1C-CF25-C2E5-A5BE-FBCABFD6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0C67-0D4A-4AB4-BF4A-B8DF5A7986C6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CA9AAB-77A6-2490-90A9-0FC8274F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7C27F0-8CC7-EE4F-6E4B-655E8A80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07F-9B1A-43DC-A1F1-5BC8FA0F8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20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C6DB2E1-8B3F-DA8B-511E-02D0642C6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939401-DBF0-D91A-B20D-858343DC7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018339-6725-CC5D-9A21-9A6004C0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0C67-0D4A-4AB4-BF4A-B8DF5A7986C6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BE664A-ED96-7C1C-5EA6-E6F9BB27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A192E1-9F3A-E976-D7AE-A0CD79D6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07F-9B1A-43DC-A1F1-5BC8FA0F8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10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C864F-8223-6FA6-5676-CD654A83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649269-CF2B-F95C-5088-058C1028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BC6DCF-4209-D768-AA52-3E20C691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0C67-0D4A-4AB4-BF4A-B8DF5A7986C6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D48F4D-85FE-59DB-EE2A-D9C0178C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80D645-D928-2D8E-1A73-C6D3F64C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07F-9B1A-43DC-A1F1-5BC8FA0F8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345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A92AF-DB5E-EDCE-BE0E-E3979085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0D66D1-887D-8384-D4ED-468DD4B01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B6E88E-3535-925A-68E0-ECE2A69B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0C67-0D4A-4AB4-BF4A-B8DF5A7986C6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5E273E-28CB-664E-9ED6-406F1039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8F6BC7-E24A-9FC7-831C-2B06FD2A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07F-9B1A-43DC-A1F1-5BC8FA0F8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55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E953A-F596-704A-AB3A-CF74A921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EAAE56-708A-63CD-EBD7-E6F345547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B3459-3EE0-D7AB-B79C-845FF4F1C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42E4F1-2216-E543-79D1-9FBBD406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0C67-0D4A-4AB4-BF4A-B8DF5A7986C6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FBEE83-208D-7188-7290-4044C349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FBF502-C67B-BDD7-2C4E-7F0BD1D1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07F-9B1A-43DC-A1F1-5BC8FA0F8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76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3E31A-B4D6-564B-52CB-36709DE8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D15DE0-6AC9-5C6A-7211-EE5214A7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8DC409-E652-FCB9-FBBB-DB122BE77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3A9B457-D8A4-B15E-FBC1-24EC354FD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1AB6328-CA32-DB79-91D5-5C5A37CFD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AE54F1E-888E-0043-1D29-7BB25748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0C67-0D4A-4AB4-BF4A-B8DF5A7986C6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1037322-C096-8E99-E578-050CCBAB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9DD0A1-B664-1C76-3E95-BFAF5B9B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07F-9B1A-43DC-A1F1-5BC8FA0F8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40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3200F2-4EA2-BEB4-692B-4B8CB07A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1F498FA-C78A-229E-2DA9-88B11DC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0C67-0D4A-4AB4-BF4A-B8DF5A7986C6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46A297-ACDE-D9CE-FACE-0C1A25BB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E6C106-FD4A-3C84-E9FD-897E17CB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07F-9B1A-43DC-A1F1-5BC8FA0F8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86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FB2A11A-1F40-DE9F-7908-F38B54A7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0C67-0D4A-4AB4-BF4A-B8DF5A7986C6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545455-16A1-35F9-6C7D-860894AD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5FF21B-C97A-984F-3104-B9EBE35B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07F-9B1A-43DC-A1F1-5BC8FA0F8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55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374BD-4494-9828-4243-3F50DE25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525DE-73A7-C3C7-BFF5-F913A735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1E6A62-ACDF-BEDC-9380-7BCA7009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9AF87C-36B1-E765-F26C-93290CC2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0C67-0D4A-4AB4-BF4A-B8DF5A7986C6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AB2D9D-9840-084A-0392-29562D18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F5383D-452D-B451-5CA5-7B83399F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07F-9B1A-43DC-A1F1-5BC8FA0F8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902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6C3EDF-1CC7-661B-A86A-7131C4A3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AFF5273-CE45-6617-E3F8-CBE8B129B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06B257-A746-C44A-4557-0A1EC28F3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CD867B-DD46-D009-6909-7FCFAAD9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0C67-0D4A-4AB4-BF4A-B8DF5A7986C6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FED3D4-92FC-98FC-7AFE-B4516F59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DF5895-7CF6-8CF5-7F9B-EDED9B91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07F-9B1A-43DC-A1F1-5BC8FA0F8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32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CED10A-1530-46D7-FF6C-1A5ED8ED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C47A7-A499-273C-706B-499B08CEF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885D5E-57E5-75F4-506F-4FA3A0C4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D0C67-0D4A-4AB4-BF4A-B8DF5A7986C6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1A485-35FE-ED61-91B0-5558DF08A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307B2C-3FA8-1DF1-7AF3-B4D8259DC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AD07F-9B1A-43DC-A1F1-5BC8FA0F8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0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1955D8B-B9C2-F184-3144-85B2F97A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07" y="1092799"/>
            <a:ext cx="5486399" cy="529401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27EE43-437E-2F01-5488-1D4525DE34EB}"/>
              </a:ext>
            </a:extLst>
          </p:cNvPr>
          <p:cNvSpPr txBox="1"/>
          <p:nvPr/>
        </p:nvSpPr>
        <p:spPr>
          <a:xfrm>
            <a:off x="6863751" y="977383"/>
            <a:ext cx="17298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900" dirty="0"/>
              <a:t>Common average reference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318FB8C-3AE5-4AAB-DB97-F9143561D467}"/>
              </a:ext>
            </a:extLst>
          </p:cNvPr>
          <p:cNvSpPr txBox="1"/>
          <p:nvPr/>
        </p:nvSpPr>
        <p:spPr>
          <a:xfrm>
            <a:off x="4945092" y="2620571"/>
            <a:ext cx="118653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00" dirty="0"/>
              <a:t>Proper Rotation Component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861AA41-CB15-21E4-22D6-1A7C0D035C76}"/>
              </a:ext>
            </a:extLst>
          </p:cNvPr>
          <p:cNvSpPr txBox="1"/>
          <p:nvPr/>
        </p:nvSpPr>
        <p:spPr>
          <a:xfrm>
            <a:off x="1785667" y="365677"/>
            <a:ext cx="826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EEG motor imagery classification: </a:t>
            </a:r>
            <a:r>
              <a:rPr lang="it-IT" dirty="0"/>
              <a:t>Intrinsic time-scale decomposition and CNN Model</a:t>
            </a:r>
          </a:p>
        </p:txBody>
      </p:sp>
    </p:spTree>
    <p:extLst>
      <p:ext uri="{BB962C8B-B14F-4D97-AF65-F5344CB8AC3E}">
        <p14:creationId xmlns:p14="http://schemas.microsoft.com/office/powerpoint/2010/main" val="201495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91F9227-324F-DF9C-CB43-09900B36C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34" y="2333139"/>
            <a:ext cx="3673994" cy="164267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4A62B71-FF12-0F6C-D32D-D007A4173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650" y="1864023"/>
            <a:ext cx="2568764" cy="250885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175CC56-6A96-87FF-AD41-2A439D245464}"/>
              </a:ext>
            </a:extLst>
          </p:cNvPr>
          <p:cNvSpPr txBox="1"/>
          <p:nvPr/>
        </p:nvSpPr>
        <p:spPr>
          <a:xfrm>
            <a:off x="2819040" y="423497"/>
            <a:ext cx="6553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EEG datasets for motor imagery brain–computer interface</a:t>
            </a:r>
            <a:endParaRPr lang="it-IT" sz="20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CDB6DB-D3D3-7D2C-01A5-B7E169760C8B}"/>
              </a:ext>
            </a:extLst>
          </p:cNvPr>
          <p:cNvSpPr txBox="1"/>
          <p:nvPr/>
        </p:nvSpPr>
        <p:spPr>
          <a:xfrm>
            <a:off x="2581454" y="4652430"/>
            <a:ext cx="756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Epoch</a:t>
            </a:r>
            <a:r>
              <a:rPr lang="it-IT" dirty="0"/>
              <a:t>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493326-D88F-2CF9-9F70-AE8386435368}"/>
              </a:ext>
            </a:extLst>
          </p:cNvPr>
          <p:cNvSpPr txBox="1"/>
          <p:nvPr/>
        </p:nvSpPr>
        <p:spPr>
          <a:xfrm>
            <a:off x="8479765" y="4652430"/>
            <a:ext cx="2234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channels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900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linea, Carattere, calligrafia&#10;&#10;Descrizione generata automaticamente">
            <a:extLst>
              <a:ext uri="{FF2B5EF4-FFF2-40B4-BE49-F238E27FC236}">
                <a16:creationId xmlns:a16="http://schemas.microsoft.com/office/drawing/2014/main" id="{8F44AF09-4E85-DC99-E0A0-897F31E7F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04" y="522644"/>
            <a:ext cx="5855191" cy="581271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1DB855-F640-1B42-F494-B6DCC410C40A}"/>
              </a:ext>
            </a:extLst>
          </p:cNvPr>
          <p:cNvSpPr txBox="1"/>
          <p:nvPr/>
        </p:nvSpPr>
        <p:spPr>
          <a:xfrm>
            <a:off x="3711337" y="153312"/>
            <a:ext cx="476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Example of intrinsic time-scale decomposition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8575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5ACF7C5-8D71-DC86-31A5-7E9A0EAC5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20" y="1940945"/>
            <a:ext cx="9853890" cy="371322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B6E976-7ED6-D91A-6515-5122775C2E24}"/>
              </a:ext>
            </a:extLst>
          </p:cNvPr>
          <p:cNvSpPr txBox="1"/>
          <p:nvPr/>
        </p:nvSpPr>
        <p:spPr>
          <a:xfrm>
            <a:off x="5453837" y="31649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/>
              <a:t>CNN Model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73CC1A-50DD-688C-4BCF-DA8781C9E889}"/>
              </a:ext>
            </a:extLst>
          </p:cNvPr>
          <p:cNvSpPr txBox="1"/>
          <p:nvPr/>
        </p:nvSpPr>
        <p:spPr>
          <a:xfrm>
            <a:off x="1296464" y="1472521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Input:32x8x3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58FD0A-D8F4-8758-948A-8C6D0434939A}"/>
              </a:ext>
            </a:extLst>
          </p:cNvPr>
          <p:cNvSpPr txBox="1"/>
          <p:nvPr/>
        </p:nvSpPr>
        <p:spPr>
          <a:xfrm>
            <a:off x="9144719" y="147252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Output:1 (boolean)</a:t>
            </a:r>
          </a:p>
        </p:txBody>
      </p:sp>
    </p:spTree>
    <p:extLst>
      <p:ext uri="{BB962C8B-B14F-4D97-AF65-F5344CB8AC3E}">
        <p14:creationId xmlns:p14="http://schemas.microsoft.com/office/powerpoint/2010/main" val="421520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6BE4E45-186F-C4AA-A2CE-3A6D98FA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9" y="1466491"/>
            <a:ext cx="8912587" cy="507076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91F10-8285-8ACF-8C27-160B794195F6}"/>
              </a:ext>
            </a:extLst>
          </p:cNvPr>
          <p:cNvSpPr txBox="1"/>
          <p:nvPr/>
        </p:nvSpPr>
        <p:spPr>
          <a:xfrm>
            <a:off x="4684143" y="500331"/>
            <a:ext cx="213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Results: (in working)</a:t>
            </a:r>
          </a:p>
        </p:txBody>
      </p:sp>
    </p:spTree>
    <p:extLst>
      <p:ext uri="{BB962C8B-B14F-4D97-AF65-F5344CB8AC3E}">
        <p14:creationId xmlns:p14="http://schemas.microsoft.com/office/powerpoint/2010/main" val="4242739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39D4DFE0DF1641946EA06D4D4E0D94" ma:contentTypeVersion="8" ma:contentTypeDescription="Create a new document." ma:contentTypeScope="" ma:versionID="e354ab49b146b0de273739f83d6d9067">
  <xsd:schema xmlns:xsd="http://www.w3.org/2001/XMLSchema" xmlns:xs="http://www.w3.org/2001/XMLSchema" xmlns:p="http://schemas.microsoft.com/office/2006/metadata/properties" xmlns:ns3="992b08de-2449-42c3-bbd7-79b274313864" xmlns:ns4="0ca2cd79-b51b-4fa3-b5a1-17242d78ac16" targetNamespace="http://schemas.microsoft.com/office/2006/metadata/properties" ma:root="true" ma:fieldsID="bdf420ab23c7145c314983fae55d5b63" ns3:_="" ns4:_="">
    <xsd:import namespace="992b08de-2449-42c3-bbd7-79b274313864"/>
    <xsd:import namespace="0ca2cd79-b51b-4fa3-b5a1-17242d78ac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b08de-2449-42c3-bbd7-79b2743138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2cd79-b51b-4fa3-b5a1-17242d78ac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92b08de-2449-42c3-bbd7-79b274313864" xsi:nil="true"/>
  </documentManagement>
</p:properties>
</file>

<file path=customXml/itemProps1.xml><?xml version="1.0" encoding="utf-8"?>
<ds:datastoreItem xmlns:ds="http://schemas.openxmlformats.org/officeDocument/2006/customXml" ds:itemID="{56045C61-C23C-498F-9522-9FE2D1733F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2b08de-2449-42c3-bbd7-79b274313864"/>
    <ds:schemaRef ds:uri="0ca2cd79-b51b-4fa3-b5a1-17242d78ac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2DB8F8-B96A-48A9-8B8C-75FCE812FE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BA41B8-862A-410E-8D96-3DB2E47C5690}">
  <ds:schemaRefs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992b08de-2449-42c3-bbd7-79b274313864"/>
    <ds:schemaRef ds:uri="http://schemas.microsoft.com/office/2006/documentManagement/types"/>
    <ds:schemaRef ds:uri="http://schemas.microsoft.com/office/infopath/2007/PartnerControls"/>
    <ds:schemaRef ds:uri="0ca2cd79-b51b-4fa3-b5a1-17242d78ac1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FINOCCHIARO</dc:creator>
  <cp:lastModifiedBy>MARCO FINOCCHIARO</cp:lastModifiedBy>
  <cp:revision>2</cp:revision>
  <dcterms:created xsi:type="dcterms:W3CDTF">2024-02-09T14:51:52Z</dcterms:created>
  <dcterms:modified xsi:type="dcterms:W3CDTF">2024-02-09T16:05:33Z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0x0101008839D4DFE0DF1641946EA06D4D4E0D94</vt:lpwstr>
  </property>
</Properties>
</file>