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7" r:id="rId9"/>
    <p:sldId id="276" r:id="rId10"/>
    <p:sldId id="274" r:id="rId11"/>
    <p:sldId id="273" r:id="rId12"/>
    <p:sldId id="27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01128-07A8-08D9-12EF-9EFCB846894D}" v="1064" dt="2022-04-30T12:02:27.075"/>
    <p1510:client id="{15E3B966-D506-401C-BA2B-361B5AA057EE}" v="91" dt="2022-03-29T15:41:39.057"/>
    <p1510:client id="{1CC7F24B-7A59-4D8E-9848-C0A11483B247}" v="3512" dt="2022-03-29T17:51:02.235"/>
    <p1510:client id="{2176B522-8EAF-4020-9966-328890DE20EF}" v="302" dt="2022-03-29T15:27:47.299"/>
    <p1510:client id="{2289A828-C795-FED0-F9AE-8485097614E9}" v="72" dt="2022-03-30T15:06:50.360"/>
    <p1510:client id="{2573C87B-0E2D-40C3-A19D-436CA38F7875}" v="191" dt="2022-03-30T14:41:58.164"/>
    <p1510:client id="{35047EEE-74D1-2EA5-8D36-E208E39C2D35}" v="239" dt="2022-04-29T21:40:40.396"/>
    <p1510:client id="{4E8C25A5-0DF2-4127-82B5-717795E79B05}" v="40" dt="2022-03-30T14:53:29.130"/>
    <p1510:client id="{8601DFA8-9C73-454D-CE4B-B25A4A8C9B44}" v="310" dt="2022-03-29T18:13:18.907"/>
    <p1510:client id="{879791A4-FEBF-489A-9170-3796755C21D8}" v="24" dt="2022-03-30T14:46:12.204"/>
    <p1510:client id="{EFE744BC-14C0-3051-31C7-D3BCF96B9068}" v="310" dt="2022-03-29T22:06:4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Marco Finocchiaro</a:t>
            </a:r>
            <a:endParaRPr lang="en-US" dirty="0"/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1000001718</a:t>
            </a:r>
            <a:endParaRPr lang="it-IT" dirty="0">
              <a:solidFill>
                <a:srgbClr val="FFFFFF"/>
              </a:solidFill>
              <a:cs typeface="Calibri"/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30/04/2022</a:t>
            </a:r>
            <a:endParaRPr lang="it-IT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Google Books:</a:t>
            </a:r>
            <a:br>
              <a:rPr lang="it-IT" sz="4000" i="1" dirty="0"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  <a:ea typeface="+mj-lt"/>
                <a:cs typeface="+mj-lt"/>
              </a:rPr>
              <a:t>Formato risposta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36742" y="561278"/>
            <a:ext cx="8188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dirty="0">
                <a:cs typeface="Calibri"/>
              </a:rPr>
              <a:t>Il </a:t>
            </a:r>
            <a:r>
              <a:rPr lang="en-US" sz="2400" b="1" i="1" dirty="0" err="1">
                <a:cs typeface="Calibri"/>
              </a:rPr>
              <a:t>formato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della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risposta</a:t>
            </a:r>
            <a:r>
              <a:rPr lang="en-US" sz="2400" b="1" i="1" dirty="0">
                <a:cs typeface="Calibri"/>
              </a:rPr>
              <a:t> è il </a:t>
            </a:r>
            <a:r>
              <a:rPr lang="en-US" sz="2400" b="1" i="1" dirty="0" err="1">
                <a:cs typeface="Calibri"/>
              </a:rPr>
              <a:t>seguente</a:t>
            </a:r>
            <a:r>
              <a:rPr lang="en-US" sz="2400" b="1" i="1" dirty="0">
                <a:cs typeface="Calibri"/>
              </a:rPr>
              <a:t> :</a:t>
            </a:r>
            <a:endParaRPr lang="en-US"/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B52C5C5-A570-6394-B86A-FA0154EB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913" y="1626256"/>
            <a:ext cx="8114369" cy="47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Google Books:</a:t>
            </a:r>
            <a:br>
              <a:rPr lang="it-IT" sz="4000" i="1" dirty="0"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  <a:ea typeface="+mj-lt"/>
                <a:cs typeface="+mj-lt"/>
              </a:rPr>
              <a:t>Uso nella mia pagina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46035" y="245327"/>
            <a:ext cx="81887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dirty="0" err="1">
                <a:cs typeface="Calibri"/>
              </a:rPr>
              <a:t>Tramite</a:t>
            </a:r>
            <a:r>
              <a:rPr lang="en-US" sz="2400" b="1" i="1" dirty="0">
                <a:cs typeface="Calibri"/>
              </a:rPr>
              <a:t> il </a:t>
            </a:r>
            <a:r>
              <a:rPr lang="en-US" sz="2400" b="1" i="1" dirty="0" err="1">
                <a:cs typeface="Calibri"/>
              </a:rPr>
              <a:t>codice</a:t>
            </a:r>
            <a:r>
              <a:rPr lang="en-US" sz="2400" b="1" i="1" dirty="0">
                <a:cs typeface="Calibri"/>
              </a:rPr>
              <a:t> </a:t>
            </a:r>
            <a:r>
              <a:rPr lang="en-US" sz="2400" b="1" i="1" dirty="0" err="1">
                <a:cs typeface="Calibri"/>
              </a:rPr>
              <a:t>seguente</a:t>
            </a:r>
            <a:r>
              <a:rPr lang="en-US" sz="2400" b="1" i="1" dirty="0">
                <a:cs typeface="Calibri"/>
              </a:rPr>
              <a:t> ed </a:t>
            </a:r>
            <a:r>
              <a:rPr lang="en-US" sz="2400" b="1" i="1" dirty="0" err="1">
                <a:cs typeface="Calibri"/>
              </a:rPr>
              <a:t>opportuno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css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creo</a:t>
            </a:r>
            <a:r>
              <a:rPr lang="en-US" sz="2400" b="1" i="1" dirty="0">
                <a:cs typeface="Calibri"/>
              </a:rPr>
              <a:t> un banner di libri </a:t>
            </a:r>
            <a:r>
              <a:rPr lang="en-US" sz="2400" b="1" i="1" dirty="0" err="1">
                <a:cs typeface="Calibri"/>
              </a:rPr>
              <a:t>consigliati</a:t>
            </a:r>
            <a:r>
              <a:rPr lang="en-US" sz="2400" b="1" i="1" dirty="0">
                <a:cs typeface="Calibri"/>
              </a:rPr>
              <a:t> con </a:t>
            </a:r>
            <a:r>
              <a:rPr lang="en-US" sz="2400" b="1" i="1" dirty="0" err="1">
                <a:cs typeface="Calibri"/>
              </a:rPr>
              <a:t>collegamento</a:t>
            </a:r>
            <a:r>
              <a:rPr lang="en-US" sz="2400" b="1" i="1" dirty="0">
                <a:cs typeface="Calibri"/>
              </a:rPr>
              <a:t> a Google books.</a:t>
            </a:r>
          </a:p>
        </p:txBody>
      </p:sp>
      <p:pic>
        <p:nvPicPr>
          <p:cNvPr id="3" name="Picture 8" descr="Text&#10;&#10;Description automatically generated">
            <a:extLst>
              <a:ext uri="{FF2B5EF4-FFF2-40B4-BE49-F238E27FC236}">
                <a16:creationId xmlns:a16="http://schemas.microsoft.com/office/drawing/2014/main" id="{23208A16-AB5D-A67D-24B7-4863CA97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75" y="1323635"/>
            <a:ext cx="3839735" cy="5381607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33D5E9-3F34-84BE-7314-58838338B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570" y="1325137"/>
            <a:ext cx="1827884" cy="54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8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54821-7A70-667B-27A0-4CBAC2DC048A}"/>
              </a:ext>
            </a:extLst>
          </p:cNvPr>
          <p:cNvSpPr txBox="1"/>
          <p:nvPr/>
        </p:nvSpPr>
        <p:spPr>
          <a:xfrm>
            <a:off x="4724400" y="10593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Layout finale</a:t>
            </a:r>
            <a:endParaRPr lang="en-US" sz="3200" b="1">
              <a:cs typeface="Calibri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F00CA6A-CD09-B533-E50A-5C7174E3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" y="877020"/>
            <a:ext cx="12128809" cy="58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045" y="313838"/>
            <a:ext cx="7525989" cy="62354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i="1" dirty="0"/>
              <a:t>Le api usate in questo progetto sono sostanzialmente due:</a:t>
            </a:r>
            <a:endParaRPr lang="en-US" dirty="0"/>
          </a:p>
          <a:p>
            <a:pPr marL="0" indent="0">
              <a:buNone/>
            </a:pPr>
            <a:r>
              <a:rPr lang="it-IT" i="1" dirty="0">
                <a:cs typeface="Calibri"/>
              </a:rPr>
              <a:t>-Spotify </a:t>
            </a:r>
            <a:r>
              <a:rPr lang="it-IT" i="1" dirty="0" err="1">
                <a:cs typeface="Calibri"/>
              </a:rPr>
              <a:t>Search</a:t>
            </a:r>
            <a:r>
              <a:rPr lang="it-IT" i="1" dirty="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it-IT" i="1" dirty="0">
                <a:cs typeface="Calibri"/>
              </a:rPr>
              <a:t>-Google Books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Spotify </a:t>
            </a:r>
            <a:r>
              <a:rPr lang="it-IT" sz="4000" i="1" dirty="0" err="1">
                <a:solidFill>
                  <a:schemeClr val="bg1"/>
                </a:solidFill>
                <a:ea typeface="+mj-lt"/>
                <a:cs typeface="+mj-lt"/>
              </a:rPr>
              <a:t>Search</a:t>
            </a:r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B54F4F-2169-6271-B869-266B059D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9" t="5584" r="6273" b="-5818"/>
          <a:stretch/>
        </p:blipFill>
        <p:spPr>
          <a:xfrm>
            <a:off x="4040954" y="10420"/>
            <a:ext cx="8144179" cy="3966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6DD2C-9F64-E089-4A04-446179CB5943}"/>
              </a:ext>
            </a:extLst>
          </p:cNvPr>
          <p:cNvSpPr txBox="1"/>
          <p:nvPr/>
        </p:nvSpPr>
        <p:spPr>
          <a:xfrm>
            <a:off x="4523117" y="3559834"/>
            <a:ext cx="76746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cs typeface="Calibri"/>
              </a:rPr>
              <a:t>Fornisce</a:t>
            </a:r>
            <a:r>
              <a:rPr lang="en-US" sz="2400" b="1" dirty="0">
                <a:cs typeface="Calibri"/>
              </a:rPr>
              <a:t> un </a:t>
            </a:r>
            <a:r>
              <a:rPr lang="en-US" sz="2400" b="1" dirty="0" err="1">
                <a:cs typeface="Calibri"/>
              </a:rPr>
              <a:t>catalogo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informatico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riguardo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album,artisti,playlist</a:t>
            </a:r>
            <a:r>
              <a:rPr lang="en-US" sz="2400" b="1" dirty="0">
                <a:cs typeface="Calibri"/>
              </a:rPr>
              <a:t> o podcast in </a:t>
            </a:r>
            <a:r>
              <a:rPr lang="en-US" sz="2400" b="1" dirty="0" err="1">
                <a:cs typeface="Calibri"/>
              </a:rPr>
              <a:t>relazione</a:t>
            </a:r>
            <a:r>
              <a:rPr lang="en-US" sz="2400" b="1" dirty="0">
                <a:cs typeface="Calibri"/>
              </a:rPr>
              <a:t> ad </a:t>
            </a:r>
            <a:r>
              <a:rPr lang="en-US" sz="2400" b="1" dirty="0" err="1">
                <a:cs typeface="Calibri"/>
              </a:rPr>
              <a:t>una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parola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chiave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fornita</a:t>
            </a:r>
            <a:r>
              <a:rPr lang="en-US" sz="2400" b="1" dirty="0">
                <a:cs typeface="Calibri"/>
              </a:rPr>
              <a:t>.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Spotify </a:t>
            </a:r>
            <a:r>
              <a:rPr lang="it-IT" sz="4000" i="1" dirty="0" err="1">
                <a:solidFill>
                  <a:schemeClr val="bg1"/>
                </a:solidFill>
                <a:ea typeface="+mj-lt"/>
                <a:cs typeface="+mj-lt"/>
              </a:rPr>
              <a:t>Search</a:t>
            </a:r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4000" i="1" dirty="0">
                <a:solidFill>
                  <a:schemeClr val="bg1"/>
                </a:solidFill>
                <a:cs typeface="Calibri Light"/>
              </a:rPr>
              <a:t>Autorizzazione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36742" y="561278"/>
            <a:ext cx="81887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cs typeface="Calibri"/>
              </a:rPr>
              <a:t>Spotify search </a:t>
            </a:r>
            <a:r>
              <a:rPr lang="en-US" sz="3200" b="1" dirty="0" err="1">
                <a:cs typeface="Calibri"/>
              </a:rPr>
              <a:t>richiede</a:t>
            </a:r>
            <a:r>
              <a:rPr lang="en-US" sz="3200" b="1" dirty="0">
                <a:cs typeface="Calibri"/>
              </a:rPr>
              <a:t> </a:t>
            </a:r>
            <a:r>
              <a:rPr lang="en-US" sz="3200" b="1" dirty="0" err="1">
                <a:cs typeface="Calibri"/>
              </a:rPr>
              <a:t>autorizzazione</a:t>
            </a:r>
            <a:r>
              <a:rPr lang="en-US" sz="3200" b="1" dirty="0">
                <a:cs typeface="Calibri"/>
              </a:rPr>
              <a:t> Oauth2.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07122575-0661-4B53-974F-3C0AF61B3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" t="15349" r="45402" b="-1395"/>
          <a:stretch/>
        </p:blipFill>
        <p:spPr>
          <a:xfrm>
            <a:off x="4215508" y="2929099"/>
            <a:ext cx="7292075" cy="2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9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Spotify </a:t>
            </a:r>
            <a:r>
              <a:rPr lang="it-IT" sz="4000" i="1" dirty="0" err="1">
                <a:solidFill>
                  <a:schemeClr val="bg1"/>
                </a:solidFill>
                <a:ea typeface="+mj-lt"/>
                <a:cs typeface="+mj-lt"/>
              </a:rPr>
              <a:t>Search</a:t>
            </a:r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it-IT" sz="4000" i="1" dirty="0"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  <a:ea typeface="+mj-lt"/>
                <a:cs typeface="+mj-lt"/>
              </a:rPr>
              <a:t>Formato richieste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36742" y="561278"/>
            <a:ext cx="81887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cs typeface="Calibri"/>
              </a:rPr>
              <a:t>Il </a:t>
            </a:r>
            <a:r>
              <a:rPr lang="en-US" sz="2400" b="1" i="1" dirty="0" err="1">
                <a:cs typeface="Calibri"/>
              </a:rPr>
              <a:t>formato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della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richiesta</a:t>
            </a:r>
            <a:r>
              <a:rPr lang="en-US" sz="2400" b="1" i="1" dirty="0">
                <a:cs typeface="Calibri"/>
              </a:rPr>
              <a:t> ,dopo aver </a:t>
            </a:r>
            <a:r>
              <a:rPr lang="en-US" sz="2400" b="1" i="1" dirty="0" err="1">
                <a:cs typeface="Calibri"/>
              </a:rPr>
              <a:t>ottenuto</a:t>
            </a:r>
            <a:r>
              <a:rPr lang="en-US" sz="2400" b="1" i="1" dirty="0">
                <a:cs typeface="Calibri"/>
              </a:rPr>
              <a:t> il token di accesso, </a:t>
            </a:r>
            <a:r>
              <a:rPr lang="en-US" sz="2400" b="1" i="1" dirty="0" err="1">
                <a:cs typeface="Calibri"/>
              </a:rPr>
              <a:t>si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basa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su</a:t>
            </a:r>
            <a:r>
              <a:rPr lang="en-US" sz="2400" b="1" i="1" dirty="0">
                <a:cs typeface="Calibri"/>
              </a:rPr>
              <a:t> </a:t>
            </a:r>
            <a:r>
              <a:rPr lang="en-US" sz="2400" b="1" i="1" dirty="0" err="1">
                <a:cs typeface="Calibri"/>
              </a:rPr>
              <a:t>una</a:t>
            </a:r>
            <a:r>
              <a:rPr lang="en-US" sz="2400" b="1" i="1" dirty="0">
                <a:cs typeface="Calibri"/>
              </a:rPr>
              <a:t> query </a:t>
            </a:r>
            <a:r>
              <a:rPr lang="en-US" sz="2400" b="1" i="1" dirty="0" err="1">
                <a:cs typeface="Calibri"/>
              </a:rPr>
              <a:t>tramite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chiave</a:t>
            </a:r>
            <a:r>
              <a:rPr lang="en-US" sz="2400" b="1" i="1" dirty="0">
                <a:cs typeface="Calibri"/>
              </a:rPr>
              <a:t> e </a:t>
            </a:r>
            <a:r>
              <a:rPr lang="en-US" sz="2400" b="1" i="1" dirty="0" err="1">
                <a:cs typeface="Calibri"/>
              </a:rPr>
              <a:t>tipo</a:t>
            </a:r>
            <a:r>
              <a:rPr lang="en-US" sz="2400" b="1" i="1" dirty="0">
                <a:cs typeface="Calibri"/>
              </a:rPr>
              <a:t> di </a:t>
            </a:r>
            <a:r>
              <a:rPr lang="en-US" sz="2400" b="1" i="1" dirty="0" err="1">
                <a:cs typeface="Calibri"/>
              </a:rPr>
              <a:t>risultati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che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insieme</a:t>
            </a:r>
            <a:r>
              <a:rPr lang="en-US" sz="2400" b="1" i="1" dirty="0">
                <a:cs typeface="Calibri"/>
              </a:rPr>
              <a:t> ad </a:t>
            </a:r>
            <a:r>
              <a:rPr lang="en-US" sz="2400" b="1" i="1" dirty="0" err="1">
                <a:cs typeface="Calibri"/>
              </a:rPr>
              <a:t>altri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dati</a:t>
            </a:r>
            <a:r>
              <a:rPr lang="en-US" sz="2400" b="1" i="1" dirty="0">
                <a:cs typeface="Calibri"/>
              </a:rPr>
              <a:t> non </a:t>
            </a:r>
            <a:r>
              <a:rPr lang="en-US" sz="2400" b="1" i="1" dirty="0" err="1">
                <a:cs typeface="Calibri"/>
              </a:rPr>
              <a:t>obbligatori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fornisce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risultati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della</a:t>
            </a:r>
            <a:r>
              <a:rPr lang="en-US" sz="2400" b="1" i="1" dirty="0">
                <a:cs typeface="Calibri"/>
              </a:rPr>
              <a:t> nostra </a:t>
            </a:r>
            <a:r>
              <a:rPr lang="en-US" sz="2400" b="1" i="1" dirty="0" err="1">
                <a:cs typeface="Calibri"/>
              </a:rPr>
              <a:t>richiesta</a:t>
            </a:r>
            <a:r>
              <a:rPr lang="en-US" sz="2400" b="1" i="1" dirty="0">
                <a:cs typeface="Calibri"/>
              </a:rPr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BA4DD82-800B-9635-FBAE-A3E66D88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44" y="3347223"/>
            <a:ext cx="6330175" cy="315579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E23E195-465A-7AE7-9A9F-885F1127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44" y="2846798"/>
            <a:ext cx="7426712" cy="2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Spotify </a:t>
            </a:r>
            <a:r>
              <a:rPr lang="it-IT" sz="4000" i="1" dirty="0" err="1">
                <a:solidFill>
                  <a:schemeClr val="bg1"/>
                </a:solidFill>
                <a:ea typeface="+mj-lt"/>
                <a:cs typeface="+mj-lt"/>
              </a:rPr>
              <a:t>Search</a:t>
            </a:r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it-IT" sz="4000" i="1" dirty="0"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  <a:ea typeface="+mj-lt"/>
                <a:cs typeface="+mj-lt"/>
              </a:rPr>
              <a:t>Formato risposta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36742" y="561278"/>
            <a:ext cx="8188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dirty="0">
                <a:cs typeface="Calibri"/>
              </a:rPr>
              <a:t>Il </a:t>
            </a:r>
            <a:r>
              <a:rPr lang="en-US" sz="2400" b="1" i="1" dirty="0" err="1">
                <a:cs typeface="Calibri"/>
              </a:rPr>
              <a:t>formato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della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risposta</a:t>
            </a:r>
            <a:r>
              <a:rPr lang="en-US" sz="2400" b="1" i="1" dirty="0">
                <a:cs typeface="Calibri"/>
              </a:rPr>
              <a:t> è il </a:t>
            </a:r>
            <a:r>
              <a:rPr lang="en-US" sz="2400" b="1" i="1" dirty="0" err="1">
                <a:cs typeface="Calibri"/>
              </a:rPr>
              <a:t>seguente</a:t>
            </a:r>
            <a:r>
              <a:rPr lang="en-US" sz="2400" b="1" i="1" dirty="0">
                <a:cs typeface="Calibri"/>
              </a:rPr>
              <a:t> :</a:t>
            </a:r>
            <a:endParaRPr lang="en-US"/>
          </a:p>
        </p:txBody>
      </p:sp>
      <p:pic>
        <p:nvPicPr>
          <p:cNvPr id="3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51A3C1E-D26C-DA5F-6C00-FC6800A64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" t="1639" r="-114" b="-468"/>
          <a:stretch/>
        </p:blipFill>
        <p:spPr>
          <a:xfrm>
            <a:off x="4055327" y="1757922"/>
            <a:ext cx="8190885" cy="39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Spotify </a:t>
            </a:r>
            <a:r>
              <a:rPr lang="it-IT" sz="4000" i="1" dirty="0" err="1">
                <a:solidFill>
                  <a:schemeClr val="bg1"/>
                </a:solidFill>
                <a:ea typeface="+mj-lt"/>
                <a:cs typeface="+mj-lt"/>
              </a:rPr>
              <a:t>Search</a:t>
            </a:r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:</a:t>
            </a:r>
            <a:br>
              <a:rPr lang="it-IT" sz="4000" i="1" dirty="0">
                <a:ea typeface="+mj-lt"/>
                <a:cs typeface="+mj-lt"/>
              </a:rPr>
            </a:br>
            <a:r>
              <a:rPr lang="it-IT" sz="3200" dirty="0">
                <a:solidFill>
                  <a:schemeClr val="bg1"/>
                </a:solidFill>
                <a:ea typeface="+mj-lt"/>
                <a:cs typeface="+mj-lt"/>
              </a:rPr>
              <a:t>Uso nella mia pagina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46035" y="245327"/>
            <a:ext cx="81887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dirty="0" err="1">
                <a:cs typeface="Calibri"/>
              </a:rPr>
              <a:t>Tramite</a:t>
            </a:r>
            <a:r>
              <a:rPr lang="en-US" sz="2400" b="1" i="1" dirty="0">
                <a:cs typeface="Calibri"/>
              </a:rPr>
              <a:t> il </a:t>
            </a:r>
            <a:r>
              <a:rPr lang="en-US" sz="2400" b="1" i="1" dirty="0" err="1">
                <a:cs typeface="Calibri"/>
              </a:rPr>
              <a:t>codice</a:t>
            </a:r>
            <a:r>
              <a:rPr lang="en-US" sz="2400" b="1" i="1" dirty="0">
                <a:cs typeface="Calibri"/>
              </a:rPr>
              <a:t> </a:t>
            </a:r>
            <a:r>
              <a:rPr lang="en-US" sz="2400" b="1" i="1" dirty="0" err="1">
                <a:cs typeface="Calibri"/>
              </a:rPr>
              <a:t>seguente</a:t>
            </a:r>
            <a:r>
              <a:rPr lang="en-US" sz="2400" b="1" i="1" dirty="0">
                <a:cs typeface="Calibri"/>
              </a:rPr>
              <a:t> ed </a:t>
            </a:r>
            <a:r>
              <a:rPr lang="en-US" sz="2400" b="1" i="1" dirty="0" err="1">
                <a:cs typeface="Calibri"/>
              </a:rPr>
              <a:t>opportuno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css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creo</a:t>
            </a:r>
            <a:r>
              <a:rPr lang="en-US" sz="2400" b="1" i="1" dirty="0">
                <a:cs typeface="Calibri"/>
              </a:rPr>
              <a:t> un banner di podcast in cui al click </a:t>
            </a:r>
            <a:r>
              <a:rPr lang="en-US" sz="2400" b="1" i="1" dirty="0" err="1">
                <a:cs typeface="Calibri"/>
              </a:rPr>
              <a:t>si</a:t>
            </a:r>
            <a:r>
              <a:rPr lang="en-US" sz="2400" b="1" i="1" dirty="0">
                <a:cs typeface="Calibri"/>
              </a:rPr>
              <a:t> </a:t>
            </a:r>
            <a:r>
              <a:rPr lang="en-US" sz="2400" b="1" i="1" dirty="0" err="1">
                <a:cs typeface="Calibri"/>
              </a:rPr>
              <a:t>riesce</a:t>
            </a:r>
            <a:r>
              <a:rPr lang="en-US" sz="2400" b="1" i="1" dirty="0">
                <a:cs typeface="Calibri"/>
              </a:rPr>
              <a:t> ad </a:t>
            </a:r>
            <a:r>
              <a:rPr lang="en-US" sz="2400" b="1" i="1" dirty="0" err="1">
                <a:cs typeface="Calibri"/>
              </a:rPr>
              <a:t>ascoltare</a:t>
            </a:r>
            <a:r>
              <a:rPr lang="en-US" sz="2400" b="1" i="1" dirty="0">
                <a:cs typeface="Calibri"/>
              </a:rPr>
              <a:t> un </a:t>
            </a:r>
            <a:r>
              <a:rPr lang="en-US" sz="2400" b="1" i="1" dirty="0" err="1">
                <a:cs typeface="Calibri"/>
              </a:rPr>
              <a:t>prewiew</a:t>
            </a:r>
            <a:r>
              <a:rPr lang="en-US" sz="2400" b="1" i="1" dirty="0">
                <a:cs typeface="Calibri"/>
              </a:rPr>
              <a:t>.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37CA65-E35F-BF07-974B-FC24C33B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40" y="1418064"/>
            <a:ext cx="2850208" cy="5257800"/>
          </a:xfrm>
          <a:prstGeom prst="rect">
            <a:avLst/>
          </a:prstGeom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7A3DD6D4-AFE6-EECE-7E3F-55EA5941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94" y="1420936"/>
            <a:ext cx="3356517" cy="1934567"/>
          </a:xfrm>
          <a:prstGeom prst="rect">
            <a:avLst/>
          </a:prstGeom>
        </p:spPr>
      </p:pic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59E4F0-2CD4-2A82-AE0D-25F6A977C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1" b="1906"/>
          <a:stretch/>
        </p:blipFill>
        <p:spPr>
          <a:xfrm>
            <a:off x="6934553" y="1418063"/>
            <a:ext cx="1827532" cy="52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3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601232"/>
            <a:ext cx="3201366" cy="3387497"/>
          </a:xfrm>
        </p:spPr>
        <p:txBody>
          <a:bodyPr anchor="b">
            <a:normAutofit/>
          </a:bodyPr>
          <a:lstStyle/>
          <a:p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Google Books:</a:t>
            </a:r>
            <a:b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4000" i="1" dirty="0">
                <a:solidFill>
                  <a:schemeClr val="bg1"/>
                </a:solidFill>
                <a:cs typeface="Calibri Light"/>
              </a:rPr>
              <a:t>            Volumi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3D8F81-77DD-5E57-0C72-AB1D59BF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39" y="106738"/>
            <a:ext cx="8021443" cy="2908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C70387-E10E-3A60-264D-7B265DA6E343}"/>
              </a:ext>
            </a:extLst>
          </p:cNvPr>
          <p:cNvSpPr txBox="1"/>
          <p:nvPr/>
        </p:nvSpPr>
        <p:spPr>
          <a:xfrm>
            <a:off x="4207166" y="3476200"/>
            <a:ext cx="767463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cs typeface="Calibri"/>
              </a:rPr>
              <a:t>Fornisce</a:t>
            </a:r>
            <a:r>
              <a:rPr lang="en-US" sz="2400" b="1" dirty="0">
                <a:cs typeface="Calibri"/>
              </a:rPr>
              <a:t> un </a:t>
            </a:r>
            <a:r>
              <a:rPr lang="en-US" sz="2400" b="1" dirty="0" err="1">
                <a:cs typeface="Calibri"/>
              </a:rPr>
              <a:t>catalogo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informatico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riguardo</a:t>
            </a:r>
            <a:r>
              <a:rPr lang="en-US" sz="2400" b="1" dirty="0">
                <a:cs typeface="Calibri"/>
              </a:rPr>
              <a:t> ai </a:t>
            </a:r>
            <a:r>
              <a:rPr lang="en-US" sz="2400" b="1" dirty="0" err="1">
                <a:cs typeface="Calibri"/>
              </a:rPr>
              <a:t>volumi</a:t>
            </a:r>
            <a:r>
              <a:rPr lang="en-US" sz="2400" b="1" dirty="0">
                <a:cs typeface="Calibri"/>
              </a:rPr>
              <a:t> in </a:t>
            </a:r>
            <a:r>
              <a:rPr lang="en-US" sz="2400" b="1" dirty="0" err="1">
                <a:cs typeface="Calibri"/>
              </a:rPr>
              <a:t>relazione</a:t>
            </a:r>
            <a:r>
              <a:rPr lang="en-US" sz="2400" b="1" dirty="0">
                <a:cs typeface="Calibri"/>
              </a:rPr>
              <a:t> ad </a:t>
            </a:r>
            <a:r>
              <a:rPr lang="en-US" sz="2400" b="1" dirty="0" err="1">
                <a:cs typeface="Calibri"/>
              </a:rPr>
              <a:t>una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parola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chiave</a:t>
            </a:r>
            <a:r>
              <a:rPr lang="en-US" sz="2400" b="1" dirty="0">
                <a:cs typeface="Calibri"/>
              </a:rPr>
              <a:t> </a:t>
            </a:r>
            <a:r>
              <a:rPr lang="en-US" sz="2400" b="1" dirty="0" err="1">
                <a:cs typeface="Calibri"/>
              </a:rPr>
              <a:t>fornita</a:t>
            </a:r>
            <a:r>
              <a:rPr lang="en-US" sz="2400" b="1" dirty="0">
                <a:cs typeface="Calibri"/>
              </a:rPr>
              <a:t>.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99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56" y="619817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  <a:t>Google Books:</a:t>
            </a:r>
            <a:br>
              <a:rPr lang="it-IT" sz="4000" i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it-IT" sz="2400" i="1" dirty="0">
                <a:solidFill>
                  <a:schemeClr val="bg1"/>
                </a:solidFill>
                <a:cs typeface="Calibri Light"/>
              </a:rPr>
              <a:t>Autorizzazione,</a:t>
            </a:r>
            <a:br>
              <a:rPr lang="it-IT" sz="2400" i="1" dirty="0">
                <a:solidFill>
                  <a:schemeClr val="bg1"/>
                </a:solidFill>
                <a:cs typeface="Calibri Light"/>
              </a:rPr>
            </a:br>
            <a:r>
              <a:rPr lang="it-IT" sz="2400" dirty="0">
                <a:solidFill>
                  <a:schemeClr val="bg1"/>
                </a:solidFill>
                <a:cs typeface="Calibri Light"/>
              </a:rPr>
              <a:t>Formato richieste</a:t>
            </a:r>
            <a:endParaRPr lang="en-US" sz="24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E2FC-D56C-4A06-D2FC-4EA72DF03A90}"/>
              </a:ext>
            </a:extLst>
          </p:cNvPr>
          <p:cNvSpPr txBox="1"/>
          <p:nvPr/>
        </p:nvSpPr>
        <p:spPr>
          <a:xfrm>
            <a:off x="4036742" y="561278"/>
            <a:ext cx="81887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i="1" dirty="0">
                <a:latin typeface="Calibri Light"/>
                <a:cs typeface="Calibri Light"/>
              </a:rPr>
              <a:t>Google Books</a:t>
            </a:r>
            <a:r>
              <a:rPr lang="en-US" sz="3200" b="1" dirty="0">
                <a:cs typeface="Calibri"/>
              </a:rPr>
              <a:t> </a:t>
            </a:r>
            <a:r>
              <a:rPr lang="en-US" sz="3200" b="1" dirty="0" err="1">
                <a:latin typeface="Calibri Light"/>
                <a:cs typeface="Calibri"/>
              </a:rPr>
              <a:t>richiede</a:t>
            </a:r>
            <a:r>
              <a:rPr lang="en-US" sz="3200" b="1" dirty="0">
                <a:latin typeface="Calibri Light"/>
                <a:cs typeface="Calibri"/>
              </a:rPr>
              <a:t> </a:t>
            </a:r>
            <a:r>
              <a:rPr lang="en-US" sz="3200" b="1" dirty="0" err="1">
                <a:latin typeface="Calibri Light"/>
                <a:cs typeface="Calibri"/>
              </a:rPr>
              <a:t>autorizzazione</a:t>
            </a:r>
            <a:r>
              <a:rPr lang="en-US" sz="3200" b="1" dirty="0">
                <a:latin typeface="Calibri Light"/>
                <a:cs typeface="Calibri"/>
              </a:rPr>
              <a:t> Oauth2 o </a:t>
            </a:r>
          </a:p>
          <a:p>
            <a:r>
              <a:rPr lang="en-US" sz="3200" b="1" dirty="0">
                <a:latin typeface="Calibri Light"/>
                <a:cs typeface="Calibri"/>
              </a:rPr>
              <a:t>Api </a:t>
            </a:r>
            <a:r>
              <a:rPr lang="en-US" sz="3200" b="1" dirty="0" err="1">
                <a:latin typeface="Calibri Light"/>
                <a:cs typeface="Calibri"/>
              </a:rPr>
              <a:t>key,ho</a:t>
            </a:r>
            <a:r>
              <a:rPr lang="en-US" sz="3200" b="1" dirty="0">
                <a:latin typeface="Calibri Light"/>
                <a:cs typeface="Calibri"/>
              </a:rPr>
              <a:t> </a:t>
            </a:r>
            <a:r>
              <a:rPr lang="en-US" sz="3200" b="1" dirty="0" err="1">
                <a:latin typeface="Calibri Light"/>
                <a:cs typeface="Calibri"/>
              </a:rPr>
              <a:t>scelto</a:t>
            </a:r>
            <a:r>
              <a:rPr lang="en-US" sz="3200" b="1" dirty="0">
                <a:latin typeface="Calibri Light"/>
                <a:cs typeface="Calibri"/>
              </a:rPr>
              <a:t> la </a:t>
            </a:r>
            <a:r>
              <a:rPr lang="en-US" sz="3200" b="1" dirty="0" err="1">
                <a:latin typeface="Calibri Light"/>
                <a:cs typeface="Calibri"/>
              </a:rPr>
              <a:t>seconda</a:t>
            </a:r>
            <a:r>
              <a:rPr lang="en-US" sz="3200" b="1" dirty="0">
                <a:latin typeface="Calibri Light"/>
                <a:cs typeface="Calibri"/>
              </a:rPr>
              <a:t> </a:t>
            </a:r>
            <a:r>
              <a:rPr lang="en-US" sz="3200" b="1" dirty="0" err="1">
                <a:latin typeface="Calibri Light"/>
                <a:cs typeface="Calibri"/>
              </a:rPr>
              <a:t>opzione</a:t>
            </a:r>
            <a:r>
              <a:rPr lang="en-US" sz="3200" b="1" dirty="0">
                <a:latin typeface="Calibri Light"/>
                <a:cs typeface="Calibri"/>
              </a:rPr>
              <a:t> per </a:t>
            </a:r>
            <a:r>
              <a:rPr lang="en-US" sz="3200" b="1" dirty="0" err="1">
                <a:latin typeface="Calibri Light"/>
                <a:cs typeface="Calibri"/>
              </a:rPr>
              <a:t>motivi</a:t>
            </a:r>
            <a:r>
              <a:rPr lang="en-US" sz="3200" b="1" dirty="0">
                <a:latin typeface="Calibri Light"/>
                <a:cs typeface="Calibri"/>
              </a:rPr>
              <a:t> di </a:t>
            </a:r>
            <a:r>
              <a:rPr lang="en-US" sz="3200" b="1" dirty="0" err="1">
                <a:latin typeface="Calibri Light"/>
                <a:cs typeface="Calibri"/>
              </a:rPr>
              <a:t>semplicità</a:t>
            </a:r>
            <a:endParaRPr lang="en-US" sz="3200" b="1">
              <a:latin typeface="Calibri Light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50C900-8E94-D187-9CE7-CCC99649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34" y="2997720"/>
            <a:ext cx="8188713" cy="6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6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MHW3</vt:lpstr>
      <vt:lpstr>Descrizione delle API</vt:lpstr>
      <vt:lpstr>Spotify Search:</vt:lpstr>
      <vt:lpstr>Spotify Search: Autorizzazione</vt:lpstr>
      <vt:lpstr>Spotify Search: Formato richieste</vt:lpstr>
      <vt:lpstr>Spotify Search: Formato risposta</vt:lpstr>
      <vt:lpstr>Spotify Search: Uso nella mia pagina</vt:lpstr>
      <vt:lpstr>Google Books:             Volumi</vt:lpstr>
      <vt:lpstr>Google Books: Autorizzazione, Formato richieste</vt:lpstr>
      <vt:lpstr>Google Books: Formato risposta</vt:lpstr>
      <vt:lpstr>Google Books: Uso nella mia pagina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revision>266</cp:revision>
  <dcterms:created xsi:type="dcterms:W3CDTF">2021-03-24T16:57:46Z</dcterms:created>
  <dcterms:modified xsi:type="dcterms:W3CDTF">2022-04-30T12:02:57Z</dcterms:modified>
</cp:coreProperties>
</file>