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8374A-4102-0E0E-6185-8B95D689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35E996-78C3-0FEB-2E11-D955624E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2E67F3-EC5C-DB77-61DA-B78F5E67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DBF3F-89FC-C8C2-FD5C-EBFF3373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4D70EF-9053-3B47-1978-491CB4B8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6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3651D-FB9E-8D97-AF3C-C3A74B4E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F7A188-C471-6CCD-6F78-8ACA9A24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EA54F6-CB63-F322-B0A6-57C04644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20C01-5D3D-CA1A-C38A-7A9A1693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AA2AFA-F74D-2D1E-13EE-E5AEA3B4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68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0E158CF-EEE6-139D-415C-365243A75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558D25-74CF-B444-A652-30893F9A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9A72C-043E-CD38-7A97-25857B9B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A7F8F7-6197-EF53-AF9C-1F9C7E1E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B1AB20-0ED0-1506-8E3E-23FD21A0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94F3B-9C67-B703-A781-247FB650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6894A7-8A81-0A25-5E58-BCFE3474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C49D23-B286-3257-5F0C-F2789550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8F1612-EAEC-2302-1D86-AB3C8CC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C236C-2A4E-C182-F3A2-74902BF2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6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74F08-9021-DB52-4DE6-370C7E4E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3D867B-D5BC-C658-F802-7F1F9854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0F9A7-A163-3EB1-4918-6ED78994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11403-8D37-CEA0-7313-6F1DF6D3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CD1BD5-A376-8E8F-EBFD-1B57833D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4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AB63E-1CE5-60BB-02EE-A653B8D5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987DC4-7E17-BF28-47C0-2E46CADE1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A3FFB9-A7DD-5B19-185B-27E1B429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4172C4-65FF-23FD-11E9-57CCD79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67D31A-A396-6254-3D00-DF254B44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74C41C-217E-A2AF-1B14-BE882933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7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97FD4-4AF7-E80B-D2A7-5FC7DCE5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5EE327-56ED-84F8-95BD-E0DEEF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A0FEFE-9B5C-7CAB-5E16-A1CBF37C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652242-696E-0C50-8D2E-8017E0AF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71B290-ADCD-CB83-6A0E-687930D7F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D23979-509A-D317-B859-FC052B33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2E1150-A612-691C-7E28-D51535A3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86693C-9FE5-F4CD-4A07-1D107CB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8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EAC53-AFAC-0AC5-03F5-3693FEC1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EF14F1-692D-F39F-6C25-8BB17064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815E3-EAE0-8483-C6E2-F2597DF4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9F86-C6FA-A537-D4A7-8F1FDC66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7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A61B94-EBC5-07C3-DA29-30543F61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5CB20F-54B8-4E99-823B-9FE336EF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6F1A3B-58AC-7180-7D7B-E054CD2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38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79D31-0ED5-DE1A-ABDD-3458EEB2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A74CC-4F06-6F64-6C79-C637540A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A33FD8-D9F2-1F64-D27A-EFA01F6BC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F52CF3-10EA-5927-8F93-2CE4B882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4C5B8B-6147-B5A2-CC19-E3919748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6F631F-DF08-9319-13AD-944DACAB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82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0E992-D3EF-6EE3-051B-047C5A7F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D967AE-DEE6-2330-3698-2C24BD980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0A9609-B346-3486-8A4B-D4549115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8D7B56-B77C-C6AD-4864-54810932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319098-4E9D-2A0E-DA17-F2F30226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171259-F964-305B-EB17-BB11AD8F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5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38C615E-0249-F88A-AFA8-1C620AB4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6C05A-2DA3-DDA4-1179-6D5E4195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03822B-F1AB-E026-2DD4-E90713ABC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7FDE7-2B99-457F-BCBE-497A2AC0A7F3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B1CC4E-1833-94BB-A48C-54CD2602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3ED0A7-E9F5-B88A-F20C-2BF7736D7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E94D1-751D-4846-8776-BF85363F4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0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iso umano, schermata, Sito Web&#10;&#10;Descrizione generata automaticamente">
            <a:extLst>
              <a:ext uri="{FF2B5EF4-FFF2-40B4-BE49-F238E27FC236}">
                <a16:creationId xmlns:a16="http://schemas.microsoft.com/office/drawing/2014/main" id="{38BA9E9B-11D7-AA0E-3DA4-4E080FAFF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8" y="0"/>
            <a:ext cx="10006226" cy="6839403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97AB58CE-9D4F-FE36-D335-1B5E72BD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981" y="2601119"/>
            <a:ext cx="9144000" cy="1655762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https://www.tripadvisor.it/</a:t>
            </a:r>
          </a:p>
        </p:txBody>
      </p:sp>
    </p:spTree>
    <p:extLst>
      <p:ext uri="{BB962C8B-B14F-4D97-AF65-F5344CB8AC3E}">
        <p14:creationId xmlns:p14="http://schemas.microsoft.com/office/powerpoint/2010/main" val="2414141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MIDULLA</dc:creator>
  <cp:lastModifiedBy>MARCO MIDULLA</cp:lastModifiedBy>
  <cp:revision>1</cp:revision>
  <dcterms:created xsi:type="dcterms:W3CDTF">2025-03-27T13:23:31Z</dcterms:created>
  <dcterms:modified xsi:type="dcterms:W3CDTF">2025-03-27T13:29:13Z</dcterms:modified>
</cp:coreProperties>
</file>