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ADF2D-DBB3-45DD-BD44-726F2BD01FEE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C0F12-B870-4934-8D04-01EB04310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C0F12-B870-4934-8D04-01EB043104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3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Menschen und Interaktionen: Umgesetzt, teilweise wurde auch </a:t>
            </a:r>
            <a:r>
              <a:rPr lang="de-DE" dirty="0" err="1" smtClean="0"/>
              <a:t>Trello</a:t>
            </a:r>
            <a:r>
              <a:rPr lang="de-DE" dirty="0" smtClean="0"/>
              <a:t> vernachlässigt, da in der Gruppe während bspw. Sprint 6 beschlossen wurde, angesetzte Tasks nicht zu bearbeiten und dafür grundlegende Features (Startmenü) zu implementieren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smtClean="0"/>
              <a:t>Funktionierende Software: Eigentlich keine Doku vorhanden -&gt; aber auch nicht wirklich nötig bei so einem Projekt?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smtClean="0"/>
              <a:t>Zusammenarbeit mit dem Kunden: Auch im Gespräch Fragen geklärt, siehe Release 2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smtClean="0"/>
              <a:t>Reagieren auf Veränderung: Eher weniger daran gehalten, da doch immer die grundlegenden Features anstatt ein neues Feature implementiert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C0F12-B870-4934-8D04-01EB043104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65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85BC-2621-4834-AFA4-4ACFF3511722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4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D251-DAAF-4C62-AA31-E8D8BE210276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3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ED7F-8899-42FB-8C75-4EF0BED4439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6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4FF-B279-484B-AA3A-78ABBB527D46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1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1B4-457C-4C5A-8641-F4124DC0EDC9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74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2A18-5766-40DF-90B4-0047324F5A01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1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5281-7EC0-4AC8-9150-537E0FD3EA2A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57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9E7F-B3BC-42A6-96F0-ED02C8C8A385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FE8-3E9A-4978-95E8-2EEF0211D8D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85F-9B1F-463C-9D39-99D3D1D4F202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9261-C5BE-4A0F-830B-A43B7069B545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1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8B73-810B-4272-91B0-BAFE9001EC8C}" type="datetime1">
              <a:rPr lang="de-DE" smtClean="0"/>
              <a:t>07.12.2015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7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019-63ED-4E1F-A24C-E95D8CC2F88B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425-D59C-4376-86E0-8D64878C95CC}" type="datetime1">
              <a:rPr lang="de-DE" smtClean="0"/>
              <a:t>07.12.2015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359-E3D6-410C-8D3D-E29D4461C06C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24F-A1D5-435C-83A4-A653F2E9FE79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8FDE-4A19-45B9-9D5C-650D2E2A6A4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01D29A-33C5-4819-B2CB-D0D1483A04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Agile 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Invaders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DBBC-9E82-4593-B925-2DA1739BE23A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Team: Marc Blickle, Minh-Luan Tran, Olivier </a:t>
            </a:r>
            <a:r>
              <a:rPr lang="de-DE" dirty="0" err="1" smtClean="0"/>
              <a:t>Mboussi</a:t>
            </a:r>
            <a:r>
              <a:rPr lang="de-DE" dirty="0" smtClean="0"/>
              <a:t>, Marco </a:t>
            </a:r>
            <a:r>
              <a:rPr lang="de-DE" dirty="0" err="1" smtClean="0"/>
              <a:t>Schürrle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3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11211"/>
            <a:ext cx="8788125" cy="331043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FE8-3E9A-4978-95E8-2EEF0211D8D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82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12" y="1461852"/>
            <a:ext cx="8745195" cy="323371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FE8-3E9A-4978-95E8-2EEF0211D8D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3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Zusammenfassende Bewertung des Codes durch Metriken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Codemetriken</a:t>
            </a:r>
            <a:r>
              <a:rPr lang="de-DE" dirty="0" smtClean="0"/>
              <a:t> Diagramm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FDA5-56C5-4BA5-BD84-CE3D32F5D917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Testfälle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Testfälle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FE8-3E9A-4978-95E8-2EEF0211D8D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FE8-3E9A-4978-95E8-2EEF0211D8D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 – Rollen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: Marc Blickle</a:t>
            </a:r>
          </a:p>
          <a:p>
            <a:r>
              <a:rPr lang="de-DE" dirty="0" smtClean="0"/>
              <a:t>- Softwarearchitekt: Olivier </a:t>
            </a:r>
            <a:r>
              <a:rPr lang="de-DE" dirty="0" err="1" smtClean="0"/>
              <a:t>Mboussi</a:t>
            </a:r>
            <a:endParaRPr lang="de-DE" dirty="0" smtClean="0"/>
          </a:p>
          <a:p>
            <a:r>
              <a:rPr lang="de-DE" dirty="0" smtClean="0"/>
              <a:t>- Quality Manager / Tester: Minh-Luan Tran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Scrum</a:t>
            </a:r>
            <a:r>
              <a:rPr lang="de-DE" dirty="0" smtClean="0"/>
              <a:t> Master: Marco </a:t>
            </a:r>
            <a:r>
              <a:rPr lang="de-DE" dirty="0" err="1" smtClean="0"/>
              <a:t>Schürrle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2D2-27D2-49BA-AB52-DD343159FDA2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1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 - Artefakte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Trello.com: Task Tracking Tool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44-6CE4-480F-A651-7265559406C2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64" y="2636109"/>
            <a:ext cx="5155007" cy="32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 - Artefakte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E24B-9B8E-4129-9541-68DA6B77843F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 - Artefakte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Burndown</a:t>
            </a:r>
            <a:r>
              <a:rPr lang="de-DE" dirty="0" smtClean="0"/>
              <a:t>-chart: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4432-22D1-430A-8011-843116D01DD4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SCRUM - Artefakte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Testfälle: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AFC7-6915-4FD0-9ECB-31BD79149A98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 - Artefakte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Codemetriken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9C24-10FF-4E27-980E-BD42232BD16A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vier Werte des agilen Manifests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Menschen und Interaktionen</a:t>
            </a:r>
            <a:r>
              <a:rPr lang="de-DE" dirty="0"/>
              <a:t> stehen über Prozessen und Werkzeugen</a:t>
            </a:r>
          </a:p>
          <a:p>
            <a:r>
              <a:rPr lang="de-DE" b="1" dirty="0"/>
              <a:t>Funktionierende Software</a:t>
            </a:r>
            <a:r>
              <a:rPr lang="de-DE" dirty="0"/>
              <a:t> steht über einer umfassenden Dokumentation</a:t>
            </a:r>
          </a:p>
          <a:p>
            <a:r>
              <a:rPr lang="de-DE" b="1" dirty="0"/>
              <a:t>Zusammenarbeit mit dem Kunden</a:t>
            </a:r>
            <a:r>
              <a:rPr lang="de-DE" dirty="0"/>
              <a:t> steht über der Vertragsverhandlung</a:t>
            </a:r>
          </a:p>
          <a:p>
            <a:r>
              <a:rPr lang="de-DE" b="1" dirty="0"/>
              <a:t>Reagieren auf Veränderung</a:t>
            </a:r>
            <a:r>
              <a:rPr lang="de-DE" dirty="0"/>
              <a:t> steht über dem Befolgen eines Plans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6CE4-857F-42A2-9DF3-F9125ACB053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9681-FD7E-43DA-B182-1EB5C31206A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Team: Marc Blickle, Minh-Luan Tran, Olivier Mboussi, Marco Schürrle</a:t>
            </a:r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89" y="2128731"/>
            <a:ext cx="8672866" cy="23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401</Words>
  <Application>Microsoft Office PowerPoint</Application>
  <PresentationFormat>Breitbild</PresentationFormat>
  <Paragraphs>65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Agile Prozesse</vt:lpstr>
      <vt:lpstr>SCRUM – Rollen  </vt:lpstr>
      <vt:lpstr>SCRUM - Artefakte</vt:lpstr>
      <vt:lpstr>SCRUM - Artefakte</vt:lpstr>
      <vt:lpstr>SCRUM - Artefakte</vt:lpstr>
      <vt:lpstr>SCRUM - Artefakte</vt:lpstr>
      <vt:lpstr>SCRUM - Artefakte</vt:lpstr>
      <vt:lpstr>Die vier Werte des agilen Manifests</vt:lpstr>
      <vt:lpstr>Product Backlog</vt:lpstr>
      <vt:lpstr>PowerPoint-Präsentation</vt:lpstr>
      <vt:lpstr>PowerPoint-Präsentation</vt:lpstr>
      <vt:lpstr>Zusammenfassende Bewertung des Codes durch Metriken</vt:lpstr>
      <vt:lpstr>Status Testfälle</vt:lpstr>
      <vt:lpstr>Präsentation des Spiels</vt:lpstr>
    </vt:vector>
  </TitlesOfParts>
  <Company>all-for-one Steeb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Prozesse</dc:title>
  <dc:creator>Blickle, Marc</dc:creator>
  <cp:lastModifiedBy>Blickle, Marc</cp:lastModifiedBy>
  <cp:revision>8</cp:revision>
  <dcterms:created xsi:type="dcterms:W3CDTF">2015-12-07T12:38:43Z</dcterms:created>
  <dcterms:modified xsi:type="dcterms:W3CDTF">2015-12-07T18:21:02Z</dcterms:modified>
</cp:coreProperties>
</file>