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TLBegiYbTNPPZ0ktDYypYD0f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AAED3-D7E5-4CC1-95E6-9D965CB8EB23}">
  <a:tblStyle styleId="{CC8AAED3-D7E5-4CC1-95E6-9D965CB8EB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David\ftp\ONERA\FLUENT\M6WORKBENCH_files\user_files\20percent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David\ftp\ONERA\FLUENT\M6WORKBENCH_files\user_files\65percent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D:\David\ftp\ONERA\FLUENT\M6WORKBENCH_files\user_files\90percent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David\ftp\ONERA\FLUENT\M6WORKBENCH_files\user_files\99perc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Cp vs x/l</a:t>
            </a:r>
          </a:p>
        </c:rich>
      </c:tx>
      <c:layout>
        <c:manualLayout>
          <c:xMode val="edge"/>
          <c:yMode val="edge"/>
          <c:x val="0.41372766809945855"/>
          <c:y val="3.0565857827408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98108207488562E-2"/>
          <c:y val="0.13113862848987046"/>
          <c:w val="0.86963216554452427"/>
          <c:h val="0.68288463163061264"/>
        </c:manualLayout>
      </c:layout>
      <c:scatterChart>
        <c:scatterStyle val="smoothMarker"/>
        <c:varyColors val="0"/>
        <c:ser>
          <c:idx val="0"/>
          <c:order val="0"/>
          <c:tx>
            <c:v>FLUENT</c:v>
          </c:tx>
          <c:spPr>
            <a:ln w="19050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Sheet1!$J$3:$J$160</c:f>
              <c:numCache>
                <c:formatCode>0.00E+00</c:formatCode>
                <c:ptCount val="158"/>
                <c:pt idx="0">
                  <c:v>0.16258466199999999</c:v>
                </c:pt>
                <c:pt idx="1">
                  <c:v>0.17439058399999999</c:v>
                </c:pt>
                <c:pt idx="2">
                  <c:v>0.18138906399999999</c:v>
                </c:pt>
                <c:pt idx="3">
                  <c:v>0.196793526</c:v>
                </c:pt>
                <c:pt idx="4">
                  <c:v>0.20207791</c:v>
                </c:pt>
                <c:pt idx="5">
                  <c:v>0.222361535</c:v>
                </c:pt>
                <c:pt idx="6">
                  <c:v>0.23114907700000001</c:v>
                </c:pt>
                <c:pt idx="7">
                  <c:v>0.25352093599999997</c:v>
                </c:pt>
                <c:pt idx="8">
                  <c:v>0.26947316500000001</c:v>
                </c:pt>
                <c:pt idx="9">
                  <c:v>0.30302149099999998</c:v>
                </c:pt>
                <c:pt idx="10">
                  <c:v>0.30964314900000001</c:v>
                </c:pt>
                <c:pt idx="11">
                  <c:v>0.31966638600000002</c:v>
                </c:pt>
                <c:pt idx="12">
                  <c:v>0.34813934600000002</c:v>
                </c:pt>
                <c:pt idx="13">
                  <c:v>0.37017461699999998</c:v>
                </c:pt>
                <c:pt idx="14">
                  <c:v>0.38900762799999999</c:v>
                </c:pt>
                <c:pt idx="15">
                  <c:v>0.432329297</c:v>
                </c:pt>
                <c:pt idx="16">
                  <c:v>0.435285598</c:v>
                </c:pt>
                <c:pt idx="17">
                  <c:v>0.43638321800000002</c:v>
                </c:pt>
                <c:pt idx="18">
                  <c:v>0.47933158300000001</c:v>
                </c:pt>
                <c:pt idx="19">
                  <c:v>0.48319810600000002</c:v>
                </c:pt>
                <c:pt idx="20">
                  <c:v>0.52643048800000003</c:v>
                </c:pt>
                <c:pt idx="21">
                  <c:v>0.526937604</c:v>
                </c:pt>
                <c:pt idx="22">
                  <c:v>0.531441987</c:v>
                </c:pt>
                <c:pt idx="23">
                  <c:v>0.56358289699999997</c:v>
                </c:pt>
                <c:pt idx="24">
                  <c:v>0.56839513799999997</c:v>
                </c:pt>
                <c:pt idx="25">
                  <c:v>0.60229229900000003</c:v>
                </c:pt>
                <c:pt idx="26">
                  <c:v>0.63502788499999996</c:v>
                </c:pt>
                <c:pt idx="27">
                  <c:v>0.645130694</c:v>
                </c:pt>
                <c:pt idx="28">
                  <c:v>0.67170041800000002</c:v>
                </c:pt>
                <c:pt idx="29">
                  <c:v>0.67998081399999999</c:v>
                </c:pt>
                <c:pt idx="30">
                  <c:v>0.68404746100000002</c:v>
                </c:pt>
                <c:pt idx="31">
                  <c:v>0.70865029099999999</c:v>
                </c:pt>
                <c:pt idx="32">
                  <c:v>0.71913933799999996</c:v>
                </c:pt>
                <c:pt idx="33">
                  <c:v>0.74123203800000004</c:v>
                </c:pt>
                <c:pt idx="34">
                  <c:v>0.74627631900000002</c:v>
                </c:pt>
                <c:pt idx="35">
                  <c:v>0.75953906800000004</c:v>
                </c:pt>
                <c:pt idx="36">
                  <c:v>0.76830172500000005</c:v>
                </c:pt>
                <c:pt idx="37">
                  <c:v>0.77173012500000004</c:v>
                </c:pt>
                <c:pt idx="38">
                  <c:v>0.78513646100000001</c:v>
                </c:pt>
                <c:pt idx="39">
                  <c:v>0.78758674900000003</c:v>
                </c:pt>
                <c:pt idx="40">
                  <c:v>0.78899037800000005</c:v>
                </c:pt>
                <c:pt idx="41">
                  <c:v>0.79868304700000003</c:v>
                </c:pt>
                <c:pt idx="42">
                  <c:v>0.80505067100000005</c:v>
                </c:pt>
                <c:pt idx="43">
                  <c:v>0.81536811600000003</c:v>
                </c:pt>
                <c:pt idx="44">
                  <c:v>0.82938158500000003</c:v>
                </c:pt>
                <c:pt idx="45">
                  <c:v>0.83247315899999996</c:v>
                </c:pt>
                <c:pt idx="46">
                  <c:v>0.83891826899999999</c:v>
                </c:pt>
                <c:pt idx="47">
                  <c:v>0.84912347799999999</c:v>
                </c:pt>
                <c:pt idx="48">
                  <c:v>0.85350871100000003</c:v>
                </c:pt>
                <c:pt idx="49">
                  <c:v>0.86462652699999998</c:v>
                </c:pt>
                <c:pt idx="50">
                  <c:v>0.87878560999999999</c:v>
                </c:pt>
                <c:pt idx="51">
                  <c:v>0.88230490699999997</c:v>
                </c:pt>
                <c:pt idx="52">
                  <c:v>0.88504421700000002</c:v>
                </c:pt>
                <c:pt idx="53">
                  <c:v>0.89913004600000002</c:v>
                </c:pt>
                <c:pt idx="54">
                  <c:v>0.90475744000000002</c:v>
                </c:pt>
                <c:pt idx="55">
                  <c:v>0.91141474200000006</c:v>
                </c:pt>
                <c:pt idx="56">
                  <c:v>0.92253857900000003</c:v>
                </c:pt>
                <c:pt idx="57">
                  <c:v>0.92274534699999999</c:v>
                </c:pt>
                <c:pt idx="58">
                  <c:v>0.93444919599999998</c:v>
                </c:pt>
                <c:pt idx="59">
                  <c:v>0.94426137200000004</c:v>
                </c:pt>
                <c:pt idx="60">
                  <c:v>0.95046716899999995</c:v>
                </c:pt>
                <c:pt idx="61">
                  <c:v>0.95845454900000004</c:v>
                </c:pt>
                <c:pt idx="62">
                  <c:v>0.96636372800000003</c:v>
                </c:pt>
                <c:pt idx="63">
                  <c:v>0.97250395999999995</c:v>
                </c:pt>
                <c:pt idx="64">
                  <c:v>0.98301947099999998</c:v>
                </c:pt>
                <c:pt idx="65">
                  <c:v>0.99808233999999996</c:v>
                </c:pt>
                <c:pt idx="66">
                  <c:v>0.99975967399999999</c:v>
                </c:pt>
                <c:pt idx="67">
                  <c:v>0.99757301799999998</c:v>
                </c:pt>
                <c:pt idx="68">
                  <c:v>0.98249751299999999</c:v>
                </c:pt>
                <c:pt idx="69">
                  <c:v>0.97429627200000002</c:v>
                </c:pt>
                <c:pt idx="70">
                  <c:v>0.96807122199999995</c:v>
                </c:pt>
                <c:pt idx="71">
                  <c:v>0.95640218300000002</c:v>
                </c:pt>
                <c:pt idx="72">
                  <c:v>0.95243960599999999</c:v>
                </c:pt>
                <c:pt idx="73">
                  <c:v>0.95092707899999995</c:v>
                </c:pt>
                <c:pt idx="74">
                  <c:v>0.93560320100000005</c:v>
                </c:pt>
                <c:pt idx="75">
                  <c:v>0.925782204</c:v>
                </c:pt>
                <c:pt idx="76">
                  <c:v>0.91470879299999996</c:v>
                </c:pt>
                <c:pt idx="77">
                  <c:v>0.89615619199999996</c:v>
                </c:pt>
                <c:pt idx="78">
                  <c:v>0.89557570200000003</c:v>
                </c:pt>
                <c:pt idx="79">
                  <c:v>0.89305734599999997</c:v>
                </c:pt>
                <c:pt idx="80">
                  <c:v>0.874267876</c:v>
                </c:pt>
                <c:pt idx="81">
                  <c:v>0.86925435100000004</c:v>
                </c:pt>
                <c:pt idx="82">
                  <c:v>0.85356146099999997</c:v>
                </c:pt>
                <c:pt idx="83">
                  <c:v>0.84122043800000001</c:v>
                </c:pt>
                <c:pt idx="84">
                  <c:v>0.83280652799999999</c:v>
                </c:pt>
                <c:pt idx="85">
                  <c:v>0.82146251199999998</c:v>
                </c:pt>
                <c:pt idx="86">
                  <c:v>0.81176948500000001</c:v>
                </c:pt>
                <c:pt idx="87">
                  <c:v>0.80570357999999997</c:v>
                </c:pt>
                <c:pt idx="88">
                  <c:v>0.77912050499999996</c:v>
                </c:pt>
                <c:pt idx="89">
                  <c:v>0.77177476899999997</c:v>
                </c:pt>
                <c:pt idx="90">
                  <c:v>0.750669539</c:v>
                </c:pt>
                <c:pt idx="91">
                  <c:v>0.74427497399999998</c:v>
                </c:pt>
                <c:pt idx="92">
                  <c:v>0.71471554000000004</c:v>
                </c:pt>
                <c:pt idx="93">
                  <c:v>0.71183264300000004</c:v>
                </c:pt>
                <c:pt idx="94">
                  <c:v>0.68943721099999999</c:v>
                </c:pt>
                <c:pt idx="95">
                  <c:v>0.66444045299999999</c:v>
                </c:pt>
                <c:pt idx="96">
                  <c:v>0.66144108800000001</c:v>
                </c:pt>
                <c:pt idx="97">
                  <c:v>0.64772254200000001</c:v>
                </c:pt>
                <c:pt idx="98">
                  <c:v>0.61092400599999996</c:v>
                </c:pt>
                <c:pt idx="99">
                  <c:v>0.60157609000000001</c:v>
                </c:pt>
                <c:pt idx="100">
                  <c:v>0.56622886699999997</c:v>
                </c:pt>
                <c:pt idx="101">
                  <c:v>0.55047446499999997</c:v>
                </c:pt>
                <c:pt idx="102">
                  <c:v>0.53246784199999997</c:v>
                </c:pt>
                <c:pt idx="103">
                  <c:v>0.51148587499999998</c:v>
                </c:pt>
                <c:pt idx="104">
                  <c:v>0.49877622700000002</c:v>
                </c:pt>
                <c:pt idx="105">
                  <c:v>0.47036960700000002</c:v>
                </c:pt>
                <c:pt idx="106">
                  <c:v>0.46627411200000002</c:v>
                </c:pt>
                <c:pt idx="107">
                  <c:v>0.44353261599999999</c:v>
                </c:pt>
                <c:pt idx="108">
                  <c:v>0.43365493399999999</c:v>
                </c:pt>
                <c:pt idx="109">
                  <c:v>0.43185058199999998</c:v>
                </c:pt>
                <c:pt idx="110">
                  <c:v>0.401230961</c:v>
                </c:pt>
                <c:pt idx="111">
                  <c:v>0.39475324699999997</c:v>
                </c:pt>
                <c:pt idx="112">
                  <c:v>0.36538517500000001</c:v>
                </c:pt>
                <c:pt idx="113">
                  <c:v>0.35193088700000003</c:v>
                </c:pt>
                <c:pt idx="114">
                  <c:v>0.32704955299999999</c:v>
                </c:pt>
                <c:pt idx="115">
                  <c:v>0.30186408799999997</c:v>
                </c:pt>
                <c:pt idx="116">
                  <c:v>0.28413656399999998</c:v>
                </c:pt>
                <c:pt idx="117">
                  <c:v>0.25746607799999999</c:v>
                </c:pt>
                <c:pt idx="118">
                  <c:v>0.24451008399999999</c:v>
                </c:pt>
                <c:pt idx="119">
                  <c:v>0.22961452600000001</c:v>
                </c:pt>
                <c:pt idx="120">
                  <c:v>0.205706999</c:v>
                </c:pt>
                <c:pt idx="121">
                  <c:v>0.185104027</c:v>
                </c:pt>
                <c:pt idx="122">
                  <c:v>0.17865778500000001</c:v>
                </c:pt>
                <c:pt idx="123">
                  <c:v>0.15688928999999999</c:v>
                </c:pt>
                <c:pt idx="124">
                  <c:v>0.139128268</c:v>
                </c:pt>
                <c:pt idx="125">
                  <c:v>0.12806746399999999</c:v>
                </c:pt>
                <c:pt idx="126">
                  <c:v>0.113962971</c:v>
                </c:pt>
                <c:pt idx="127">
                  <c:v>9.7878113399999994E-2</c:v>
                </c:pt>
                <c:pt idx="128">
                  <c:v>8.66560787E-2</c:v>
                </c:pt>
                <c:pt idx="129">
                  <c:v>6.4259342799999994E-2</c:v>
                </c:pt>
                <c:pt idx="130">
                  <c:v>5.91147505E-2</c:v>
                </c:pt>
                <c:pt idx="131">
                  <c:v>3.7330854699999999E-2</c:v>
                </c:pt>
                <c:pt idx="132">
                  <c:v>2.9126767099999999E-2</c:v>
                </c:pt>
                <c:pt idx="133">
                  <c:v>1.18507948E-2</c:v>
                </c:pt>
                <c:pt idx="134">
                  <c:v>1.04564298E-2</c:v>
                </c:pt>
                <c:pt idx="135">
                  <c:v>8.7535325399999992E-3</c:v>
                </c:pt>
                <c:pt idx="136">
                  <c:v>-4.8778598299999997E-5</c:v>
                </c:pt>
                <c:pt idx="137">
                  <c:v>4.0618418700000001E-3</c:v>
                </c:pt>
                <c:pt idx="138">
                  <c:v>6.1332825599999998E-3</c:v>
                </c:pt>
                <c:pt idx="139">
                  <c:v>1.8960384699999999E-2</c:v>
                </c:pt>
                <c:pt idx="140">
                  <c:v>2.1979648599999999E-2</c:v>
                </c:pt>
                <c:pt idx="141">
                  <c:v>3.68850082E-2</c:v>
                </c:pt>
                <c:pt idx="142">
                  <c:v>3.7986286000000001E-2</c:v>
                </c:pt>
                <c:pt idx="143">
                  <c:v>3.8227096199999998E-2</c:v>
                </c:pt>
                <c:pt idx="144">
                  <c:v>5.1123749500000003E-2</c:v>
                </c:pt>
                <c:pt idx="145">
                  <c:v>5.4219737599999998E-2</c:v>
                </c:pt>
                <c:pt idx="146">
                  <c:v>6.5160714100000003E-2</c:v>
                </c:pt>
                <c:pt idx="147">
                  <c:v>7.1887731600000004E-2</c:v>
                </c:pt>
                <c:pt idx="148">
                  <c:v>7.9386137400000001E-2</c:v>
                </c:pt>
                <c:pt idx="149">
                  <c:v>8.9267522099999996E-2</c:v>
                </c:pt>
                <c:pt idx="150">
                  <c:v>9.4339855E-2</c:v>
                </c:pt>
                <c:pt idx="151">
                  <c:v>0.10028738500000001</c:v>
                </c:pt>
                <c:pt idx="152">
                  <c:v>0.108656235</c:v>
                </c:pt>
                <c:pt idx="153">
                  <c:v>0.118266538</c:v>
                </c:pt>
                <c:pt idx="154">
                  <c:v>0.12296704899999999</c:v>
                </c:pt>
                <c:pt idx="155">
                  <c:v>0.140175998</c:v>
                </c:pt>
                <c:pt idx="156">
                  <c:v>0.14421948800000001</c:v>
                </c:pt>
                <c:pt idx="157">
                  <c:v>0.15623445799999999</c:v>
                </c:pt>
              </c:numCache>
            </c:numRef>
          </c:xVal>
          <c:yVal>
            <c:numRef>
              <c:f>Sheet1!$L$3:$L$160</c:f>
              <c:numCache>
                <c:formatCode>0.00E+00</c:formatCode>
                <c:ptCount val="158"/>
                <c:pt idx="0">
                  <c:v>0.47928482300000003</c:v>
                </c:pt>
                <c:pt idx="1">
                  <c:v>0.47650533900000003</c:v>
                </c:pt>
                <c:pt idx="2">
                  <c:v>0.47479432799999999</c:v>
                </c:pt>
                <c:pt idx="3">
                  <c:v>0.47654807599999999</c:v>
                </c:pt>
                <c:pt idx="4">
                  <c:v>0.47638088499999998</c:v>
                </c:pt>
                <c:pt idx="5">
                  <c:v>0.48033344700000002</c:v>
                </c:pt>
                <c:pt idx="6">
                  <c:v>0.484299064</c:v>
                </c:pt>
                <c:pt idx="7">
                  <c:v>0.49337613600000002</c:v>
                </c:pt>
                <c:pt idx="8">
                  <c:v>0.49596735800000002</c:v>
                </c:pt>
                <c:pt idx="9">
                  <c:v>0.50905674700000003</c:v>
                </c:pt>
                <c:pt idx="10">
                  <c:v>0.51129597400000004</c:v>
                </c:pt>
                <c:pt idx="11">
                  <c:v>0.51721847099999996</c:v>
                </c:pt>
                <c:pt idx="12">
                  <c:v>0.53566908800000002</c:v>
                </c:pt>
                <c:pt idx="13">
                  <c:v>0.55119305799999996</c:v>
                </c:pt>
                <c:pt idx="14">
                  <c:v>0.56476610900000002</c:v>
                </c:pt>
                <c:pt idx="15">
                  <c:v>0.60386812700000003</c:v>
                </c:pt>
                <c:pt idx="16">
                  <c:v>0.60642492800000003</c:v>
                </c:pt>
                <c:pt idx="17">
                  <c:v>0.60720658299999997</c:v>
                </c:pt>
                <c:pt idx="18">
                  <c:v>0.63727915300000004</c:v>
                </c:pt>
                <c:pt idx="19">
                  <c:v>0.63852661799999999</c:v>
                </c:pt>
                <c:pt idx="20">
                  <c:v>0.64849013099999997</c:v>
                </c:pt>
                <c:pt idx="21">
                  <c:v>0.64847427599999996</c:v>
                </c:pt>
                <c:pt idx="22">
                  <c:v>0.64590919000000002</c:v>
                </c:pt>
                <c:pt idx="23">
                  <c:v>0.62785375099999996</c:v>
                </c:pt>
                <c:pt idx="24">
                  <c:v>0.61652267000000005</c:v>
                </c:pt>
                <c:pt idx="25">
                  <c:v>0.49578812700000002</c:v>
                </c:pt>
                <c:pt idx="26">
                  <c:v>0.34391066399999998</c:v>
                </c:pt>
                <c:pt idx="27">
                  <c:v>0.29838091100000003</c:v>
                </c:pt>
                <c:pt idx="28">
                  <c:v>0.23768921200000001</c:v>
                </c:pt>
                <c:pt idx="29">
                  <c:v>0.218987554</c:v>
                </c:pt>
                <c:pt idx="30">
                  <c:v>0.21386286600000001</c:v>
                </c:pt>
                <c:pt idx="31">
                  <c:v>0.18514519900000001</c:v>
                </c:pt>
                <c:pt idx="32">
                  <c:v>0.170467392</c:v>
                </c:pt>
                <c:pt idx="33">
                  <c:v>0.143535405</c:v>
                </c:pt>
                <c:pt idx="34">
                  <c:v>0.13815781499999999</c:v>
                </c:pt>
                <c:pt idx="35">
                  <c:v>0.12314178000000001</c:v>
                </c:pt>
                <c:pt idx="36">
                  <c:v>0.11337439000000001</c:v>
                </c:pt>
                <c:pt idx="37">
                  <c:v>0.109467387</c:v>
                </c:pt>
                <c:pt idx="38">
                  <c:v>9.5733895900000004E-2</c:v>
                </c:pt>
                <c:pt idx="39">
                  <c:v>9.3204461000000002E-2</c:v>
                </c:pt>
                <c:pt idx="40">
                  <c:v>9.1983929300000003E-2</c:v>
                </c:pt>
                <c:pt idx="41">
                  <c:v>8.3361379799999996E-2</c:v>
                </c:pt>
                <c:pt idx="42">
                  <c:v>7.5859866999999997E-2</c:v>
                </c:pt>
                <c:pt idx="43">
                  <c:v>6.3167095199999995E-2</c:v>
                </c:pt>
                <c:pt idx="44">
                  <c:v>4.6572085499999999E-2</c:v>
                </c:pt>
                <c:pt idx="45">
                  <c:v>4.3045021599999997E-2</c:v>
                </c:pt>
                <c:pt idx="46">
                  <c:v>3.4935060900000002E-2</c:v>
                </c:pt>
                <c:pt idx="47">
                  <c:v>2.2416397899999999E-2</c:v>
                </c:pt>
                <c:pt idx="48">
                  <c:v>1.6519751400000001E-2</c:v>
                </c:pt>
                <c:pt idx="49">
                  <c:v>1.6604666599999999E-3</c:v>
                </c:pt>
                <c:pt idx="50">
                  <c:v>-1.9017202800000001E-2</c:v>
                </c:pt>
                <c:pt idx="51">
                  <c:v>-2.3669889199999999E-2</c:v>
                </c:pt>
                <c:pt idx="52">
                  <c:v>-2.8203712799999999E-2</c:v>
                </c:pt>
                <c:pt idx="53">
                  <c:v>-4.9574904099999997E-2</c:v>
                </c:pt>
                <c:pt idx="54">
                  <c:v>-5.9211134899999997E-2</c:v>
                </c:pt>
                <c:pt idx="55">
                  <c:v>-7.1190550899999996E-2</c:v>
                </c:pt>
                <c:pt idx="56">
                  <c:v>-9.0119563E-2</c:v>
                </c:pt>
                <c:pt idx="57">
                  <c:v>-9.0466350299999998E-2</c:v>
                </c:pt>
                <c:pt idx="58">
                  <c:v>-0.1080769</c:v>
                </c:pt>
                <c:pt idx="59">
                  <c:v>-0.12521295199999999</c:v>
                </c:pt>
                <c:pt idx="60">
                  <c:v>-0.13662983500000001</c:v>
                </c:pt>
                <c:pt idx="61">
                  <c:v>-0.15148228399999999</c:v>
                </c:pt>
                <c:pt idx="62">
                  <c:v>-0.16622531400000001</c:v>
                </c:pt>
                <c:pt idx="63">
                  <c:v>-0.17547184199999999</c:v>
                </c:pt>
                <c:pt idx="64">
                  <c:v>-0.192038447</c:v>
                </c:pt>
                <c:pt idx="65">
                  <c:v>-0.221468687</c:v>
                </c:pt>
                <c:pt idx="66">
                  <c:v>-0.22500392799999999</c:v>
                </c:pt>
                <c:pt idx="67">
                  <c:v>-0.21916323900000001</c:v>
                </c:pt>
                <c:pt idx="68">
                  <c:v>-0.18218895800000001</c:v>
                </c:pt>
                <c:pt idx="69">
                  <c:v>-0.167199612</c:v>
                </c:pt>
                <c:pt idx="70">
                  <c:v>-0.15606014400000001</c:v>
                </c:pt>
                <c:pt idx="71">
                  <c:v>-0.133048952</c:v>
                </c:pt>
                <c:pt idx="72">
                  <c:v>-0.125607789</c:v>
                </c:pt>
                <c:pt idx="73">
                  <c:v>-0.122539721</c:v>
                </c:pt>
                <c:pt idx="74">
                  <c:v>-9.0569205599999994E-2</c:v>
                </c:pt>
                <c:pt idx="75">
                  <c:v>-7.0815354600000005E-2</c:v>
                </c:pt>
                <c:pt idx="76">
                  <c:v>-5.0218831700000001E-2</c:v>
                </c:pt>
                <c:pt idx="77">
                  <c:v>-1.9460517900000002E-2</c:v>
                </c:pt>
                <c:pt idx="78">
                  <c:v>-1.84741896E-2</c:v>
                </c:pt>
                <c:pt idx="79">
                  <c:v>-1.5520270900000001E-2</c:v>
                </c:pt>
                <c:pt idx="80">
                  <c:v>6.5098670299999998E-3</c:v>
                </c:pt>
                <c:pt idx="81">
                  <c:v>1.17985643E-2</c:v>
                </c:pt>
                <c:pt idx="82">
                  <c:v>2.9499854900000001E-2</c:v>
                </c:pt>
                <c:pt idx="83">
                  <c:v>4.0279090400000002E-2</c:v>
                </c:pt>
                <c:pt idx="84">
                  <c:v>4.71986234E-2</c:v>
                </c:pt>
                <c:pt idx="85">
                  <c:v>5.5788103499999998E-2</c:v>
                </c:pt>
                <c:pt idx="86">
                  <c:v>6.3723102200000006E-2</c:v>
                </c:pt>
                <c:pt idx="87">
                  <c:v>6.8843416899999996E-2</c:v>
                </c:pt>
                <c:pt idx="88">
                  <c:v>9.3818686900000003E-2</c:v>
                </c:pt>
                <c:pt idx="89">
                  <c:v>9.8827734599999995E-2</c:v>
                </c:pt>
                <c:pt idx="90">
                  <c:v>0.11190258</c:v>
                </c:pt>
                <c:pt idx="91">
                  <c:v>0.11607377200000001</c:v>
                </c:pt>
                <c:pt idx="92">
                  <c:v>0.13864512700000001</c:v>
                </c:pt>
                <c:pt idx="93">
                  <c:v>0.14115709100000001</c:v>
                </c:pt>
                <c:pt idx="94">
                  <c:v>0.157571241</c:v>
                </c:pt>
                <c:pt idx="95">
                  <c:v>0.17593257100000001</c:v>
                </c:pt>
                <c:pt idx="96">
                  <c:v>0.17837984900000001</c:v>
                </c:pt>
                <c:pt idx="97">
                  <c:v>0.188975438</c:v>
                </c:pt>
                <c:pt idx="98">
                  <c:v>0.21721015900000001</c:v>
                </c:pt>
                <c:pt idx="99">
                  <c:v>0.22308324299999999</c:v>
                </c:pt>
                <c:pt idx="100">
                  <c:v>0.24330821599999999</c:v>
                </c:pt>
                <c:pt idx="101">
                  <c:v>0.25121438499999998</c:v>
                </c:pt>
                <c:pt idx="102">
                  <c:v>0.25881385800000001</c:v>
                </c:pt>
                <c:pt idx="103">
                  <c:v>0.263358176</c:v>
                </c:pt>
                <c:pt idx="104">
                  <c:v>0.26552614600000002</c:v>
                </c:pt>
                <c:pt idx="105">
                  <c:v>0.26270601199999999</c:v>
                </c:pt>
                <c:pt idx="106">
                  <c:v>0.26260784300000001</c:v>
                </c:pt>
                <c:pt idx="107">
                  <c:v>0.25549039200000001</c:v>
                </c:pt>
                <c:pt idx="108">
                  <c:v>0.25247243000000003</c:v>
                </c:pt>
                <c:pt idx="109">
                  <c:v>0.25183755200000002</c:v>
                </c:pt>
                <c:pt idx="110">
                  <c:v>0.23937836300000001</c:v>
                </c:pt>
                <c:pt idx="111">
                  <c:v>0.235688388</c:v>
                </c:pt>
                <c:pt idx="112">
                  <c:v>0.21778652100000001</c:v>
                </c:pt>
                <c:pt idx="113">
                  <c:v>0.207136616</c:v>
                </c:pt>
                <c:pt idx="114">
                  <c:v>0.188757867</c:v>
                </c:pt>
                <c:pt idx="115">
                  <c:v>0.17201381900000001</c:v>
                </c:pt>
                <c:pt idx="116">
                  <c:v>0.16077698800000001</c:v>
                </c:pt>
                <c:pt idx="117">
                  <c:v>0.142082021</c:v>
                </c:pt>
                <c:pt idx="118">
                  <c:v>0.133105263</c:v>
                </c:pt>
                <c:pt idx="119">
                  <c:v>0.122970104</c:v>
                </c:pt>
                <c:pt idx="120">
                  <c:v>0.107402444</c:v>
                </c:pt>
                <c:pt idx="121">
                  <c:v>9.5184557099999997E-2</c:v>
                </c:pt>
                <c:pt idx="122">
                  <c:v>9.1203659800000003E-2</c:v>
                </c:pt>
                <c:pt idx="123">
                  <c:v>7.5690180100000004E-2</c:v>
                </c:pt>
                <c:pt idx="124">
                  <c:v>6.20485395E-2</c:v>
                </c:pt>
                <c:pt idx="125">
                  <c:v>5.2629120600000003E-2</c:v>
                </c:pt>
                <c:pt idx="126">
                  <c:v>4.0573671499999998E-2</c:v>
                </c:pt>
                <c:pt idx="127">
                  <c:v>2.3197606199999998E-2</c:v>
                </c:pt>
                <c:pt idx="128">
                  <c:v>1.2420126199999999E-2</c:v>
                </c:pt>
                <c:pt idx="129">
                  <c:v>-1.7829765600000001E-3</c:v>
                </c:pt>
                <c:pt idx="130">
                  <c:v>-5.6917201700000001E-3</c:v>
                </c:pt>
                <c:pt idx="131">
                  <c:v>-5.2106723200000003E-2</c:v>
                </c:pt>
                <c:pt idx="132">
                  <c:v>-5.8294206899999999E-2</c:v>
                </c:pt>
                <c:pt idx="133">
                  <c:v>-0.39479303399999999</c:v>
                </c:pt>
                <c:pt idx="134">
                  <c:v>-0.42127895399999998</c:v>
                </c:pt>
                <c:pt idx="135">
                  <c:v>-0.46730724000000001</c:v>
                </c:pt>
                <c:pt idx="136">
                  <c:v>-0.70143711600000003</c:v>
                </c:pt>
                <c:pt idx="137">
                  <c:v>-0.30326941600000001</c:v>
                </c:pt>
                <c:pt idx="138">
                  <c:v>-0.10082347699999999</c:v>
                </c:pt>
                <c:pt idx="139">
                  <c:v>0.60371655199999996</c:v>
                </c:pt>
                <c:pt idx="140">
                  <c:v>0.75863629600000004</c:v>
                </c:pt>
                <c:pt idx="141">
                  <c:v>0.92858993999999995</c:v>
                </c:pt>
                <c:pt idx="142">
                  <c:v>0.93879419600000003</c:v>
                </c:pt>
                <c:pt idx="143">
                  <c:v>0.936151862</c:v>
                </c:pt>
                <c:pt idx="144">
                  <c:v>0.81397330800000001</c:v>
                </c:pt>
                <c:pt idx="145">
                  <c:v>0.77376896100000003</c:v>
                </c:pt>
                <c:pt idx="146">
                  <c:v>0.61150085899999995</c:v>
                </c:pt>
                <c:pt idx="147">
                  <c:v>0.57380247100000004</c:v>
                </c:pt>
                <c:pt idx="148">
                  <c:v>0.52160072300000004</c:v>
                </c:pt>
                <c:pt idx="149">
                  <c:v>0.51975971499999996</c:v>
                </c:pt>
                <c:pt idx="150">
                  <c:v>0.51401561500000004</c:v>
                </c:pt>
                <c:pt idx="151">
                  <c:v>0.50874614699999998</c:v>
                </c:pt>
                <c:pt idx="152">
                  <c:v>0.50317555700000005</c:v>
                </c:pt>
                <c:pt idx="153">
                  <c:v>0.50038456899999995</c:v>
                </c:pt>
                <c:pt idx="154">
                  <c:v>0.49763059599999998</c:v>
                </c:pt>
                <c:pt idx="155">
                  <c:v>0.49090942700000001</c:v>
                </c:pt>
                <c:pt idx="156">
                  <c:v>0.48749378300000001</c:v>
                </c:pt>
                <c:pt idx="157">
                  <c:v>0.48064482200000003</c:v>
                </c:pt>
              </c:numCache>
            </c:numRef>
          </c:yVal>
          <c:smooth val="1"/>
        </c:ser>
        <c:ser>
          <c:idx val="1"/>
          <c:order val="1"/>
          <c:tx>
            <c:v>EXPERIMENTAL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ot"/>
              </a:ln>
              <a:effectLst/>
            </c:spPr>
          </c:marker>
          <c:xVal>
            <c:numRef>
              <c:f>Sheet1!$C$1:$C$34</c:f>
              <c:numCache>
                <c:formatCode>0.00E+00</c:formatCode>
                <c:ptCount val="34"/>
                <c:pt idx="0">
                  <c:v>0.95030000000000003</c:v>
                </c:pt>
                <c:pt idx="1">
                  <c:v>0.81596999999999997</c:v>
                </c:pt>
                <c:pt idx="2">
                  <c:v>0.66593000000000002</c:v>
                </c:pt>
                <c:pt idx="3">
                  <c:v>0.56588000000000005</c:v>
                </c:pt>
                <c:pt idx="4">
                  <c:v>0.46599000000000002</c:v>
                </c:pt>
                <c:pt idx="5">
                  <c:v>0.36580000000000001</c:v>
                </c:pt>
                <c:pt idx="6">
                  <c:v>0.26579000000000003</c:v>
                </c:pt>
                <c:pt idx="7">
                  <c:v>0.16594</c:v>
                </c:pt>
                <c:pt idx="8">
                  <c:v>4.9930000000000002E-2</c:v>
                </c:pt>
                <c:pt idx="9">
                  <c:v>2.002E-2</c:v>
                </c:pt>
                <c:pt idx="10">
                  <c:v>5.9300000000000004E-3</c:v>
                </c:pt>
                <c:pt idx="11">
                  <c:v>3.4000000000000002E-4</c:v>
                </c:pt>
                <c:pt idx="12">
                  <c:v>2.16E-3</c:v>
                </c:pt>
                <c:pt idx="13">
                  <c:v>8.6599999999999993E-3</c:v>
                </c:pt>
                <c:pt idx="14">
                  <c:v>2.0369999999999999E-2</c:v>
                </c:pt>
                <c:pt idx="15">
                  <c:v>3.5249999999999997E-2</c:v>
                </c:pt>
                <c:pt idx="16">
                  <c:v>6.0359999999999997E-2</c:v>
                </c:pt>
                <c:pt idx="17">
                  <c:v>9.9589999999999998E-2</c:v>
                </c:pt>
                <c:pt idx="18">
                  <c:v>0.15037</c:v>
                </c:pt>
                <c:pt idx="19">
                  <c:v>0.20044000000000001</c:v>
                </c:pt>
                <c:pt idx="20">
                  <c:v>0.25039</c:v>
                </c:pt>
                <c:pt idx="21">
                  <c:v>0.30049999999999999</c:v>
                </c:pt>
                <c:pt idx="22">
                  <c:v>0.35049999999999998</c:v>
                </c:pt>
                <c:pt idx="23">
                  <c:v>0.40046999999999999</c:v>
                </c:pt>
                <c:pt idx="24">
                  <c:v>0.45029999999999998</c:v>
                </c:pt>
                <c:pt idx="25">
                  <c:v>0.50039</c:v>
                </c:pt>
                <c:pt idx="26">
                  <c:v>0.55025000000000002</c:v>
                </c:pt>
                <c:pt idx="27">
                  <c:v>0.60028999999999999</c:v>
                </c:pt>
                <c:pt idx="28">
                  <c:v>0.65032000000000001</c:v>
                </c:pt>
                <c:pt idx="29">
                  <c:v>0.71026</c:v>
                </c:pt>
                <c:pt idx="30">
                  <c:v>0.78025999999999995</c:v>
                </c:pt>
                <c:pt idx="31">
                  <c:v>0.85021000000000002</c:v>
                </c:pt>
                <c:pt idx="32">
                  <c:v>0.92027000000000003</c:v>
                </c:pt>
                <c:pt idx="33">
                  <c:v>0.98517999999999994</c:v>
                </c:pt>
              </c:numCache>
            </c:numRef>
          </c:xVal>
          <c:yVal>
            <c:numRef>
              <c:f>Sheet1!$G$1:$G$34</c:f>
              <c:numCache>
                <c:formatCode>0.00E+00</c:formatCode>
                <c:ptCount val="34"/>
                <c:pt idx="0">
                  <c:v>-0.10100000000000001</c:v>
                </c:pt>
                <c:pt idx="1">
                  <c:v>7.9000000000000001E-2</c:v>
                </c:pt>
                <c:pt idx="2">
                  <c:v>0.17100000000000001</c:v>
                </c:pt>
                <c:pt idx="3">
                  <c:v>0.22900000000000001</c:v>
                </c:pt>
                <c:pt idx="4">
                  <c:v>0.26300000000000001</c:v>
                </c:pt>
                <c:pt idx="5">
                  <c:v>0.215</c:v>
                </c:pt>
                <c:pt idx="6">
                  <c:v>0.16400000000000001</c:v>
                </c:pt>
                <c:pt idx="7">
                  <c:v>9.1999999999999998E-2</c:v>
                </c:pt>
                <c:pt idx="8">
                  <c:v>4.5999999999999999E-2</c:v>
                </c:pt>
                <c:pt idx="9">
                  <c:v>3.4000000000000002E-2</c:v>
                </c:pt>
                <c:pt idx="10">
                  <c:v>-0.54900000000000004</c:v>
                </c:pt>
                <c:pt idx="11">
                  <c:v>-0.80100000000000005</c:v>
                </c:pt>
                <c:pt idx="12">
                  <c:v>-0.44400000000000001</c:v>
                </c:pt>
                <c:pt idx="13">
                  <c:v>0.16800000000000001</c:v>
                </c:pt>
                <c:pt idx="14">
                  <c:v>0.70699999999999996</c:v>
                </c:pt>
                <c:pt idx="15">
                  <c:v>1.069</c:v>
                </c:pt>
                <c:pt idx="16">
                  <c:v>0.629</c:v>
                </c:pt>
                <c:pt idx="17">
                  <c:v>0.46500000000000002</c:v>
                </c:pt>
                <c:pt idx="18">
                  <c:v>0.442</c:v>
                </c:pt>
                <c:pt idx="19">
                  <c:v>0.45500000000000002</c:v>
                </c:pt>
                <c:pt idx="20">
                  <c:v>0.45900000000000002</c:v>
                </c:pt>
                <c:pt idx="21">
                  <c:v>0.46200000000000002</c:v>
                </c:pt>
                <c:pt idx="22">
                  <c:v>0.48</c:v>
                </c:pt>
                <c:pt idx="23">
                  <c:v>0.505</c:v>
                </c:pt>
                <c:pt idx="24">
                  <c:v>0.54700000000000004</c:v>
                </c:pt>
                <c:pt idx="25">
                  <c:v>0.57599999999999996</c:v>
                </c:pt>
                <c:pt idx="26">
                  <c:v>0.57999999999999996</c:v>
                </c:pt>
                <c:pt idx="27">
                  <c:v>0.39700000000000002</c:v>
                </c:pt>
                <c:pt idx="28">
                  <c:v>0.307</c:v>
                </c:pt>
                <c:pt idx="29">
                  <c:v>0.23799999999999999</c:v>
                </c:pt>
                <c:pt idx="30">
                  <c:v>0.16</c:v>
                </c:pt>
                <c:pt idx="31">
                  <c:v>5.8000000000000003E-2</c:v>
                </c:pt>
                <c:pt idx="32">
                  <c:v>-5.8999999999999997E-2</c:v>
                </c:pt>
                <c:pt idx="33">
                  <c:v>-0.17599999999999999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15648"/>
        <c:axId val="158209648"/>
      </c:scatterChart>
      <c:valAx>
        <c:axId val="159215648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09648"/>
        <c:crosses val="autoZero"/>
        <c:crossBetween val="midCat"/>
      </c:valAx>
      <c:valAx>
        <c:axId val="158209648"/>
        <c:scaling>
          <c:orientation val="minMax"/>
          <c:max val="1.2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-</a:t>
                </a:r>
                <a:r>
                  <a:rPr lang="en-IN" dirty="0" err="1" smtClean="0"/>
                  <a:t>Cp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15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Cp vs</a:t>
            </a:r>
            <a:r>
              <a:rPr lang="en-IN" baseline="0"/>
              <a:t> x/l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028420968187842E-2"/>
          <c:y val="0.1319097171845165"/>
          <c:w val="0.83174320025398951"/>
          <c:h val="0.73013819494538812"/>
        </c:manualLayout>
      </c:layout>
      <c:scatterChart>
        <c:scatterStyle val="smoothMarker"/>
        <c:varyColors val="0"/>
        <c:ser>
          <c:idx val="0"/>
          <c:order val="0"/>
          <c:tx>
            <c:v>FLUENT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fluent65!$A$6:$A$135</c:f>
              <c:numCache>
                <c:formatCode>0.00E+00</c:formatCode>
                <c:ptCount val="130"/>
                <c:pt idx="0">
                  <c:v>0.179479524</c:v>
                </c:pt>
                <c:pt idx="1">
                  <c:v>0.172314405</c:v>
                </c:pt>
                <c:pt idx="2">
                  <c:v>0.160597816</c:v>
                </c:pt>
                <c:pt idx="3">
                  <c:v>0.15295398199999999</c:v>
                </c:pt>
                <c:pt idx="4">
                  <c:v>0.14568346700000001</c:v>
                </c:pt>
                <c:pt idx="5">
                  <c:v>0.13003368700000001</c:v>
                </c:pt>
                <c:pt idx="6">
                  <c:v>0.11472281099999999</c:v>
                </c:pt>
                <c:pt idx="7">
                  <c:v>0.105792202</c:v>
                </c:pt>
                <c:pt idx="8">
                  <c:v>8.9914575199999999E-2</c:v>
                </c:pt>
                <c:pt idx="9">
                  <c:v>8.8530808700000005E-2</c:v>
                </c:pt>
                <c:pt idx="10">
                  <c:v>7.5239531700000001E-2</c:v>
                </c:pt>
                <c:pt idx="11">
                  <c:v>5.9479579300000002E-2</c:v>
                </c:pt>
                <c:pt idx="12">
                  <c:v>5.4103482500000001E-2</c:v>
                </c:pt>
                <c:pt idx="13">
                  <c:v>4.9438539900000002E-2</c:v>
                </c:pt>
                <c:pt idx="14">
                  <c:v>2.94113979E-2</c:v>
                </c:pt>
                <c:pt idx="15">
                  <c:v>1.4022110000000001E-2</c:v>
                </c:pt>
                <c:pt idx="16">
                  <c:v>1.0835374700000001E-2</c:v>
                </c:pt>
                <c:pt idx="17">
                  <c:v>2.98334449E-3</c:v>
                </c:pt>
                <c:pt idx="18">
                  <c:v>-4.6663102699999997E-5</c:v>
                </c:pt>
                <c:pt idx="19">
                  <c:v>1.0194872699999999E-3</c:v>
                </c:pt>
                <c:pt idx="20">
                  <c:v>1.08773215E-2</c:v>
                </c:pt>
                <c:pt idx="21">
                  <c:v>1.7911378299999999E-2</c:v>
                </c:pt>
                <c:pt idx="22">
                  <c:v>3.5163588799999999E-2</c:v>
                </c:pt>
                <c:pt idx="23">
                  <c:v>3.6596398799999999E-2</c:v>
                </c:pt>
                <c:pt idx="24">
                  <c:v>6.0126520699999998E-2</c:v>
                </c:pt>
                <c:pt idx="25">
                  <c:v>6.4194478099999994E-2</c:v>
                </c:pt>
                <c:pt idx="26">
                  <c:v>6.8997077599999998E-2</c:v>
                </c:pt>
                <c:pt idx="27">
                  <c:v>9.5711343000000004E-2</c:v>
                </c:pt>
                <c:pt idx="28">
                  <c:v>0.111085013</c:v>
                </c:pt>
                <c:pt idx="29">
                  <c:v>0.12688970599999999</c:v>
                </c:pt>
                <c:pt idx="30">
                  <c:v>0.14780552699999999</c:v>
                </c:pt>
                <c:pt idx="31">
                  <c:v>0.16334332500000001</c:v>
                </c:pt>
                <c:pt idx="32">
                  <c:v>0.191698968</c:v>
                </c:pt>
                <c:pt idx="33">
                  <c:v>0.20192854099999999</c:v>
                </c:pt>
                <c:pt idx="34">
                  <c:v>0.23532329499999999</c:v>
                </c:pt>
                <c:pt idx="35">
                  <c:v>0.239492029</c:v>
                </c:pt>
                <c:pt idx="36">
                  <c:v>0.26168671300000002</c:v>
                </c:pt>
                <c:pt idx="37">
                  <c:v>0.27712947100000002</c:v>
                </c:pt>
                <c:pt idx="38">
                  <c:v>0.27997055599999998</c:v>
                </c:pt>
                <c:pt idx="39">
                  <c:v>0.31091913599999998</c:v>
                </c:pt>
                <c:pt idx="40">
                  <c:v>0.32681521800000002</c:v>
                </c:pt>
                <c:pt idx="41">
                  <c:v>0.35472768500000001</c:v>
                </c:pt>
                <c:pt idx="42">
                  <c:v>0.36981871700000002</c:v>
                </c:pt>
                <c:pt idx="43">
                  <c:v>0.41320800800000002</c:v>
                </c:pt>
                <c:pt idx="44">
                  <c:v>0.43245002599999999</c:v>
                </c:pt>
                <c:pt idx="45">
                  <c:v>0.45862835600000001</c:v>
                </c:pt>
                <c:pt idx="46">
                  <c:v>0.49631944300000003</c:v>
                </c:pt>
                <c:pt idx="47">
                  <c:v>0.55025845799999995</c:v>
                </c:pt>
                <c:pt idx="48">
                  <c:v>0.56300211</c:v>
                </c:pt>
                <c:pt idx="49">
                  <c:v>0.570666432</c:v>
                </c:pt>
                <c:pt idx="50">
                  <c:v>0.61709451699999995</c:v>
                </c:pt>
                <c:pt idx="51">
                  <c:v>0.66045600199999999</c:v>
                </c:pt>
                <c:pt idx="52">
                  <c:v>0.66444486400000002</c:v>
                </c:pt>
                <c:pt idx="53">
                  <c:v>0.66711145599999999</c:v>
                </c:pt>
                <c:pt idx="54">
                  <c:v>0.70077413300000002</c:v>
                </c:pt>
                <c:pt idx="55">
                  <c:v>0.70896869900000004</c:v>
                </c:pt>
                <c:pt idx="56">
                  <c:v>0.72941857600000004</c:v>
                </c:pt>
                <c:pt idx="57">
                  <c:v>0.73555558899999995</c:v>
                </c:pt>
                <c:pt idx="58">
                  <c:v>0.75124859799999999</c:v>
                </c:pt>
                <c:pt idx="59">
                  <c:v>0.77126383799999998</c:v>
                </c:pt>
                <c:pt idx="60">
                  <c:v>0.78034961199999997</c:v>
                </c:pt>
                <c:pt idx="61">
                  <c:v>0.80699467700000005</c:v>
                </c:pt>
                <c:pt idx="62">
                  <c:v>0.80734789399999995</c:v>
                </c:pt>
                <c:pt idx="63">
                  <c:v>0.80855339800000003</c:v>
                </c:pt>
                <c:pt idx="64">
                  <c:v>0.83696341500000004</c:v>
                </c:pt>
                <c:pt idx="65">
                  <c:v>0.84531104599999995</c:v>
                </c:pt>
                <c:pt idx="66">
                  <c:v>0.86485576600000003</c:v>
                </c:pt>
                <c:pt idx="67">
                  <c:v>0.87773960799999995</c:v>
                </c:pt>
                <c:pt idx="68">
                  <c:v>0.89118409200000004</c:v>
                </c:pt>
                <c:pt idx="69">
                  <c:v>0.90510898799999995</c:v>
                </c:pt>
                <c:pt idx="70">
                  <c:v>0.91790926500000003</c:v>
                </c:pt>
                <c:pt idx="71">
                  <c:v>0.92638552200000002</c:v>
                </c:pt>
                <c:pt idx="72">
                  <c:v>0.94261252900000003</c:v>
                </c:pt>
                <c:pt idx="73">
                  <c:v>0.947610497</c:v>
                </c:pt>
                <c:pt idx="74">
                  <c:v>0.97064101700000005</c:v>
                </c:pt>
                <c:pt idx="75">
                  <c:v>0.97605657599999995</c:v>
                </c:pt>
                <c:pt idx="76">
                  <c:v>0.98192959999999996</c:v>
                </c:pt>
                <c:pt idx="77">
                  <c:v>1.0000010699999999</c:v>
                </c:pt>
                <c:pt idx="78">
                  <c:v>0.98677301399999995</c:v>
                </c:pt>
                <c:pt idx="79">
                  <c:v>0.97872692299999997</c:v>
                </c:pt>
                <c:pt idx="80">
                  <c:v>0.961850286</c:v>
                </c:pt>
                <c:pt idx="81">
                  <c:v>0.95792794199999998</c:v>
                </c:pt>
                <c:pt idx="82">
                  <c:v>0.93713772299999998</c:v>
                </c:pt>
                <c:pt idx="83">
                  <c:v>0.93644404400000003</c:v>
                </c:pt>
                <c:pt idx="84">
                  <c:v>0.93255740399999998</c:v>
                </c:pt>
                <c:pt idx="85">
                  <c:v>0.91547930200000005</c:v>
                </c:pt>
                <c:pt idx="86">
                  <c:v>0.91263634000000005</c:v>
                </c:pt>
                <c:pt idx="87">
                  <c:v>0.89497679500000005</c:v>
                </c:pt>
                <c:pt idx="88">
                  <c:v>0.89263021899999995</c:v>
                </c:pt>
                <c:pt idx="89">
                  <c:v>0.88823109899999997</c:v>
                </c:pt>
                <c:pt idx="90">
                  <c:v>0.87278968099999998</c:v>
                </c:pt>
                <c:pt idx="91">
                  <c:v>0.86137020600000003</c:v>
                </c:pt>
                <c:pt idx="92">
                  <c:v>0.85303860899999995</c:v>
                </c:pt>
                <c:pt idx="93">
                  <c:v>0.83758831</c:v>
                </c:pt>
                <c:pt idx="94">
                  <c:v>0.83171629899999999</c:v>
                </c:pt>
                <c:pt idx="95">
                  <c:v>0.81416070500000004</c:v>
                </c:pt>
                <c:pt idx="96">
                  <c:v>0.80855882199999995</c:v>
                </c:pt>
                <c:pt idx="97">
                  <c:v>0.789198697</c:v>
                </c:pt>
                <c:pt idx="98">
                  <c:v>0.78731310399999999</c:v>
                </c:pt>
                <c:pt idx="99">
                  <c:v>0.77725738300000002</c:v>
                </c:pt>
                <c:pt idx="100">
                  <c:v>0.76574379199999998</c:v>
                </c:pt>
                <c:pt idx="101">
                  <c:v>0.76350933300000001</c:v>
                </c:pt>
                <c:pt idx="102">
                  <c:v>0.74414747999999997</c:v>
                </c:pt>
                <c:pt idx="103">
                  <c:v>0.73734062899999997</c:v>
                </c:pt>
                <c:pt idx="104">
                  <c:v>0.72083216900000002</c:v>
                </c:pt>
                <c:pt idx="105">
                  <c:v>0.699926257</c:v>
                </c:pt>
                <c:pt idx="106">
                  <c:v>0.68739938700000003</c:v>
                </c:pt>
                <c:pt idx="107">
                  <c:v>0.66524302999999996</c:v>
                </c:pt>
                <c:pt idx="108">
                  <c:v>0.65417897700000005</c:v>
                </c:pt>
                <c:pt idx="109">
                  <c:v>0.61878257999999997</c:v>
                </c:pt>
                <c:pt idx="110">
                  <c:v>0.61322885800000004</c:v>
                </c:pt>
                <c:pt idx="111">
                  <c:v>0.60031944500000001</c:v>
                </c:pt>
                <c:pt idx="112">
                  <c:v>0.56983602</c:v>
                </c:pt>
                <c:pt idx="113">
                  <c:v>0.55560886899999995</c:v>
                </c:pt>
                <c:pt idx="114">
                  <c:v>0.49084463699999997</c:v>
                </c:pt>
                <c:pt idx="115">
                  <c:v>0.47445848600000001</c:v>
                </c:pt>
                <c:pt idx="116">
                  <c:v>0.43400666100000002</c:v>
                </c:pt>
                <c:pt idx="117">
                  <c:v>0.41430124600000001</c:v>
                </c:pt>
                <c:pt idx="118">
                  <c:v>0.40335163499999999</c:v>
                </c:pt>
                <c:pt idx="119">
                  <c:v>0.35705363800000001</c:v>
                </c:pt>
                <c:pt idx="120">
                  <c:v>0.33047422799999998</c:v>
                </c:pt>
                <c:pt idx="121">
                  <c:v>0.30977273</c:v>
                </c:pt>
                <c:pt idx="122">
                  <c:v>0.286502272</c:v>
                </c:pt>
                <c:pt idx="123">
                  <c:v>0.27892124699999998</c:v>
                </c:pt>
                <c:pt idx="124">
                  <c:v>0.25696381899999998</c:v>
                </c:pt>
                <c:pt idx="125">
                  <c:v>0.242166936</c:v>
                </c:pt>
                <c:pt idx="126">
                  <c:v>0.22923527699999999</c:v>
                </c:pt>
                <c:pt idx="127">
                  <c:v>0.21989768700000001</c:v>
                </c:pt>
                <c:pt idx="128">
                  <c:v>0.207450196</c:v>
                </c:pt>
                <c:pt idx="129">
                  <c:v>0.19655872899999999</c:v>
                </c:pt>
              </c:numCache>
            </c:numRef>
          </c:xVal>
          <c:yVal>
            <c:numRef>
              <c:f>fluent65!$C$6:$C$135</c:f>
              <c:numCache>
                <c:formatCode>0.00E+00</c:formatCode>
                <c:ptCount val="130"/>
                <c:pt idx="0">
                  <c:v>0.74026238899999997</c:v>
                </c:pt>
                <c:pt idx="1">
                  <c:v>0.76883101499999995</c:v>
                </c:pt>
                <c:pt idx="2">
                  <c:v>0.81428396700000005</c:v>
                </c:pt>
                <c:pt idx="3">
                  <c:v>0.84684538799999998</c:v>
                </c:pt>
                <c:pt idx="4">
                  <c:v>0.87935841100000001</c:v>
                </c:pt>
                <c:pt idx="5">
                  <c:v>0.929393947</c:v>
                </c:pt>
                <c:pt idx="6">
                  <c:v>0.97599375200000005</c:v>
                </c:pt>
                <c:pt idx="7">
                  <c:v>0.99763894099999995</c:v>
                </c:pt>
                <c:pt idx="8">
                  <c:v>1.0147280700000001</c:v>
                </c:pt>
                <c:pt idx="9">
                  <c:v>1.01824391</c:v>
                </c:pt>
                <c:pt idx="10">
                  <c:v>1.05438304</c:v>
                </c:pt>
                <c:pt idx="11">
                  <c:v>1.09792972</c:v>
                </c:pt>
                <c:pt idx="12">
                  <c:v>1.1186115700000001</c:v>
                </c:pt>
                <c:pt idx="13">
                  <c:v>1.10472631</c:v>
                </c:pt>
                <c:pt idx="14">
                  <c:v>0.81128704500000004</c:v>
                </c:pt>
                <c:pt idx="15">
                  <c:v>0.253429234</c:v>
                </c:pt>
                <c:pt idx="16">
                  <c:v>0.14915388800000001</c:v>
                </c:pt>
                <c:pt idx="17">
                  <c:v>-0.35247802700000003</c:v>
                </c:pt>
                <c:pt idx="18">
                  <c:v>-0.54771715399999998</c:v>
                </c:pt>
                <c:pt idx="19">
                  <c:v>-0.53452515599999995</c:v>
                </c:pt>
                <c:pt idx="20">
                  <c:v>-0.40061646699999998</c:v>
                </c:pt>
                <c:pt idx="21">
                  <c:v>-0.235797748</c:v>
                </c:pt>
                <c:pt idx="22">
                  <c:v>-6.7149116700000004E-3</c:v>
                </c:pt>
                <c:pt idx="23">
                  <c:v>-6.8411110000000004E-3</c:v>
                </c:pt>
                <c:pt idx="24">
                  <c:v>3.0906459300000001E-2</c:v>
                </c:pt>
                <c:pt idx="25">
                  <c:v>3.3589847399999997E-2</c:v>
                </c:pt>
                <c:pt idx="26">
                  <c:v>4.1105475299999999E-2</c:v>
                </c:pt>
                <c:pt idx="27">
                  <c:v>6.9784983999999994E-2</c:v>
                </c:pt>
                <c:pt idx="28">
                  <c:v>8.62523392E-2</c:v>
                </c:pt>
                <c:pt idx="29">
                  <c:v>9.95132029E-2</c:v>
                </c:pt>
                <c:pt idx="30">
                  <c:v>0.11289349899999999</c:v>
                </c:pt>
                <c:pt idx="31">
                  <c:v>0.12809616300000001</c:v>
                </c:pt>
                <c:pt idx="32">
                  <c:v>0.149737388</c:v>
                </c:pt>
                <c:pt idx="33">
                  <c:v>0.15755882900000001</c:v>
                </c:pt>
                <c:pt idx="34">
                  <c:v>0.17982178900000001</c:v>
                </c:pt>
                <c:pt idx="35">
                  <c:v>0.182680964</c:v>
                </c:pt>
                <c:pt idx="36">
                  <c:v>0.19565281300000001</c:v>
                </c:pt>
                <c:pt idx="37">
                  <c:v>0.20459549099999999</c:v>
                </c:pt>
                <c:pt idx="38">
                  <c:v>0.20628355400000001</c:v>
                </c:pt>
                <c:pt idx="39">
                  <c:v>0.22520832700000001</c:v>
                </c:pt>
                <c:pt idx="40">
                  <c:v>0.23317104599999999</c:v>
                </c:pt>
                <c:pt idx="41">
                  <c:v>0.24749752899999999</c:v>
                </c:pt>
                <c:pt idx="42">
                  <c:v>0.25532475100000002</c:v>
                </c:pt>
                <c:pt idx="43">
                  <c:v>0.266635597</c:v>
                </c:pt>
                <c:pt idx="44">
                  <c:v>0.27177429199999997</c:v>
                </c:pt>
                <c:pt idx="45">
                  <c:v>0.27212166799999998</c:v>
                </c:pt>
                <c:pt idx="46">
                  <c:v>0.26621419200000002</c:v>
                </c:pt>
                <c:pt idx="47">
                  <c:v>0.23598398300000001</c:v>
                </c:pt>
                <c:pt idx="48">
                  <c:v>0.22950869800000001</c:v>
                </c:pt>
                <c:pt idx="49">
                  <c:v>0.223375767</c:v>
                </c:pt>
                <c:pt idx="50">
                  <c:v>0.185170263</c:v>
                </c:pt>
                <c:pt idx="51">
                  <c:v>0.148662031</c:v>
                </c:pt>
                <c:pt idx="52">
                  <c:v>0.14565326300000001</c:v>
                </c:pt>
                <c:pt idx="53">
                  <c:v>0.143565103</c:v>
                </c:pt>
                <c:pt idx="54">
                  <c:v>0.11602375700000001</c:v>
                </c:pt>
                <c:pt idx="55">
                  <c:v>0.110310592</c:v>
                </c:pt>
                <c:pt idx="56">
                  <c:v>0.100200549</c:v>
                </c:pt>
                <c:pt idx="57">
                  <c:v>9.6386760500000002E-2</c:v>
                </c:pt>
                <c:pt idx="58">
                  <c:v>8.4892645500000002E-2</c:v>
                </c:pt>
                <c:pt idx="59">
                  <c:v>6.9481417500000003E-2</c:v>
                </c:pt>
                <c:pt idx="60">
                  <c:v>6.2233526300000001E-2</c:v>
                </c:pt>
                <c:pt idx="61">
                  <c:v>4.2176518599999997E-2</c:v>
                </c:pt>
                <c:pt idx="62">
                  <c:v>4.1929438700000002E-2</c:v>
                </c:pt>
                <c:pt idx="63">
                  <c:v>4.0905866800000003E-2</c:v>
                </c:pt>
                <c:pt idx="64">
                  <c:v>1.7095196999999999E-2</c:v>
                </c:pt>
                <c:pt idx="65">
                  <c:v>9.5423571800000006E-3</c:v>
                </c:pt>
                <c:pt idx="66">
                  <c:v>-7.61818141E-3</c:v>
                </c:pt>
                <c:pt idx="67">
                  <c:v>-2.14542281E-2</c:v>
                </c:pt>
                <c:pt idx="68">
                  <c:v>-3.6954298599999998E-2</c:v>
                </c:pt>
                <c:pt idx="69">
                  <c:v>-5.5402062799999999E-2</c:v>
                </c:pt>
                <c:pt idx="70">
                  <c:v>-7.3112606999999996E-2</c:v>
                </c:pt>
                <c:pt idx="71">
                  <c:v>-8.6758509299999995E-2</c:v>
                </c:pt>
                <c:pt idx="72">
                  <c:v>-0.110364631</c:v>
                </c:pt>
                <c:pt idx="73">
                  <c:v>-0.11912977700000001</c:v>
                </c:pt>
                <c:pt idx="74">
                  <c:v>-0.16539974499999999</c:v>
                </c:pt>
                <c:pt idx="75">
                  <c:v>-0.17511898300000001</c:v>
                </c:pt>
                <c:pt idx="76">
                  <c:v>-0.18321183299999999</c:v>
                </c:pt>
                <c:pt idx="77">
                  <c:v>-0.21418532700000001</c:v>
                </c:pt>
                <c:pt idx="78">
                  <c:v>-0.19378325299999999</c:v>
                </c:pt>
                <c:pt idx="79">
                  <c:v>-0.18423640699999999</c:v>
                </c:pt>
                <c:pt idx="80">
                  <c:v>-0.16492089600000001</c:v>
                </c:pt>
                <c:pt idx="81">
                  <c:v>-0.160599038</c:v>
                </c:pt>
                <c:pt idx="82">
                  <c:v>-0.133627355</c:v>
                </c:pt>
                <c:pt idx="83">
                  <c:v>-0.13266292199999999</c:v>
                </c:pt>
                <c:pt idx="84">
                  <c:v>-0.126893908</c:v>
                </c:pt>
                <c:pt idx="85">
                  <c:v>-0.101354472</c:v>
                </c:pt>
                <c:pt idx="86">
                  <c:v>-9.7573652900000002E-2</c:v>
                </c:pt>
                <c:pt idx="87">
                  <c:v>-7.5233600999999997E-2</c:v>
                </c:pt>
                <c:pt idx="88">
                  <c:v>-7.2724618000000005E-2</c:v>
                </c:pt>
                <c:pt idx="89">
                  <c:v>-6.7950561600000001E-2</c:v>
                </c:pt>
                <c:pt idx="90">
                  <c:v>-5.0956837800000002E-2</c:v>
                </c:pt>
                <c:pt idx="91">
                  <c:v>-3.8637950999999997E-2</c:v>
                </c:pt>
                <c:pt idx="92">
                  <c:v>-3.01924888E-2</c:v>
                </c:pt>
                <c:pt idx="93">
                  <c:v>-1.60964839E-2</c:v>
                </c:pt>
                <c:pt idx="94">
                  <c:v>-1.0281913E-2</c:v>
                </c:pt>
                <c:pt idx="95">
                  <c:v>6.7413249099999998E-3</c:v>
                </c:pt>
                <c:pt idx="96">
                  <c:v>1.2133130799999999E-2</c:v>
                </c:pt>
                <c:pt idx="97">
                  <c:v>2.9938031E-2</c:v>
                </c:pt>
                <c:pt idx="98">
                  <c:v>3.1698793199999999E-2</c:v>
                </c:pt>
                <c:pt idx="99">
                  <c:v>4.02920134E-2</c:v>
                </c:pt>
                <c:pt idx="100">
                  <c:v>5.0243448500000003E-2</c:v>
                </c:pt>
                <c:pt idx="101">
                  <c:v>5.2078831899999997E-2</c:v>
                </c:pt>
                <c:pt idx="102">
                  <c:v>6.72100484E-2</c:v>
                </c:pt>
                <c:pt idx="103">
                  <c:v>7.2522237899999994E-2</c:v>
                </c:pt>
                <c:pt idx="104">
                  <c:v>8.5788339399999997E-2</c:v>
                </c:pt>
                <c:pt idx="105">
                  <c:v>0.105269551</c:v>
                </c:pt>
                <c:pt idx="106">
                  <c:v>0.117131889</c:v>
                </c:pt>
                <c:pt idx="107">
                  <c:v>0.13551273899999999</c:v>
                </c:pt>
                <c:pt idx="108">
                  <c:v>0.14504751599999999</c:v>
                </c:pt>
                <c:pt idx="109">
                  <c:v>0.177777886</c:v>
                </c:pt>
                <c:pt idx="110">
                  <c:v>0.18301558500000001</c:v>
                </c:pt>
                <c:pt idx="111">
                  <c:v>0.19374981499999999</c:v>
                </c:pt>
                <c:pt idx="112">
                  <c:v>0.22065862999999999</c:v>
                </c:pt>
                <c:pt idx="113">
                  <c:v>0.24282604499999999</c:v>
                </c:pt>
                <c:pt idx="114">
                  <c:v>0.38478374500000001</c:v>
                </c:pt>
                <c:pt idx="115">
                  <c:v>0.441922814</c:v>
                </c:pt>
                <c:pt idx="116">
                  <c:v>0.56554102900000003</c:v>
                </c:pt>
                <c:pt idx="117">
                  <c:v>0.63098585600000001</c:v>
                </c:pt>
                <c:pt idx="118">
                  <c:v>0.64714634400000004</c:v>
                </c:pt>
                <c:pt idx="119">
                  <c:v>0.68186724200000004</c:v>
                </c:pt>
                <c:pt idx="120">
                  <c:v>0.67900526500000002</c:v>
                </c:pt>
                <c:pt idx="121">
                  <c:v>0.672206521</c:v>
                </c:pt>
                <c:pt idx="122">
                  <c:v>0.664217591</c:v>
                </c:pt>
                <c:pt idx="123">
                  <c:v>0.66167587000000005</c:v>
                </c:pt>
                <c:pt idx="124">
                  <c:v>0.65529155699999997</c:v>
                </c:pt>
                <c:pt idx="125">
                  <c:v>0.65217190999999997</c:v>
                </c:pt>
                <c:pt idx="126">
                  <c:v>0.64871978799999996</c:v>
                </c:pt>
                <c:pt idx="127">
                  <c:v>0.65553027399999997</c:v>
                </c:pt>
                <c:pt idx="128">
                  <c:v>0.666329265</c:v>
                </c:pt>
                <c:pt idx="129">
                  <c:v>0.69943785700000005</c:v>
                </c:pt>
              </c:numCache>
            </c:numRef>
          </c:yVal>
          <c:smooth val="1"/>
        </c:ser>
        <c:ser>
          <c:idx val="1"/>
          <c:order val="1"/>
          <c:tx>
            <c:v>EXPERIMENTAL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fluent65!$H$5:$H$38</c:f>
              <c:numCache>
                <c:formatCode>0.00E+00</c:formatCode>
                <c:ptCount val="34"/>
                <c:pt idx="0">
                  <c:v>0.94999</c:v>
                </c:pt>
                <c:pt idx="1">
                  <c:v>0.81986000000000003</c:v>
                </c:pt>
                <c:pt idx="2">
                  <c:v>0.67008000000000001</c:v>
                </c:pt>
                <c:pt idx="3">
                  <c:v>0.57033</c:v>
                </c:pt>
                <c:pt idx="4">
                  <c:v>0.47037000000000001</c:v>
                </c:pt>
                <c:pt idx="5">
                  <c:v>0.37008999999999997</c:v>
                </c:pt>
                <c:pt idx="6">
                  <c:v>0.27010000000000001</c:v>
                </c:pt>
                <c:pt idx="7">
                  <c:v>0.1701</c:v>
                </c:pt>
                <c:pt idx="8">
                  <c:v>5.0160000000000003E-2</c:v>
                </c:pt>
                <c:pt idx="9">
                  <c:v>2.01E-2</c:v>
                </c:pt>
                <c:pt idx="10">
                  <c:v>5.9100000000000003E-3</c:v>
                </c:pt>
                <c:pt idx="11">
                  <c:v>4.2000000000000002E-4</c:v>
                </c:pt>
                <c:pt idx="12">
                  <c:v>2.2200000000000002E-3</c:v>
                </c:pt>
                <c:pt idx="13">
                  <c:v>9.1400000000000006E-3</c:v>
                </c:pt>
                <c:pt idx="14">
                  <c:v>2.036E-2</c:v>
                </c:pt>
                <c:pt idx="15">
                  <c:v>3.508E-2</c:v>
                </c:pt>
                <c:pt idx="16">
                  <c:v>6.0220000000000003E-2</c:v>
                </c:pt>
                <c:pt idx="17">
                  <c:v>0.10029</c:v>
                </c:pt>
                <c:pt idx="18">
                  <c:v>0.15032000000000001</c:v>
                </c:pt>
                <c:pt idx="19">
                  <c:v>0.20029</c:v>
                </c:pt>
                <c:pt idx="20">
                  <c:v>0.25024000000000002</c:v>
                </c:pt>
                <c:pt idx="21">
                  <c:v>0.30008000000000001</c:v>
                </c:pt>
                <c:pt idx="22">
                  <c:v>0.35024</c:v>
                </c:pt>
                <c:pt idx="23">
                  <c:v>0.40037</c:v>
                </c:pt>
                <c:pt idx="24">
                  <c:v>0.4501</c:v>
                </c:pt>
                <c:pt idx="25">
                  <c:v>0.50024000000000002</c:v>
                </c:pt>
                <c:pt idx="26">
                  <c:v>0.55042000000000002</c:v>
                </c:pt>
                <c:pt idx="27">
                  <c:v>0.60070999999999997</c:v>
                </c:pt>
                <c:pt idx="28">
                  <c:v>0.65025999999999995</c:v>
                </c:pt>
                <c:pt idx="29">
                  <c:v>0.71033999999999997</c:v>
                </c:pt>
                <c:pt idx="30">
                  <c:v>0.78008</c:v>
                </c:pt>
                <c:pt idx="31">
                  <c:v>0.85001000000000004</c:v>
                </c:pt>
                <c:pt idx="32">
                  <c:v>0.92012000000000005</c:v>
                </c:pt>
                <c:pt idx="33">
                  <c:v>0.98611000000000004</c:v>
                </c:pt>
              </c:numCache>
            </c:numRef>
          </c:xVal>
          <c:yVal>
            <c:numRef>
              <c:f>fluent65!$L$5:$L$38</c:f>
              <c:numCache>
                <c:formatCode>0.00E+00</c:formatCode>
                <c:ptCount val="34"/>
                <c:pt idx="0">
                  <c:v>-0.157</c:v>
                </c:pt>
                <c:pt idx="1">
                  <c:v>1.6E-2</c:v>
                </c:pt>
                <c:pt idx="2">
                  <c:v>0.14299999999999999</c:v>
                </c:pt>
                <c:pt idx="3">
                  <c:v>0.21299999999999999</c:v>
                </c:pt>
                <c:pt idx="4">
                  <c:v>0.27900000000000003</c:v>
                </c:pt>
                <c:pt idx="5">
                  <c:v>0.27</c:v>
                </c:pt>
                <c:pt idx="6">
                  <c:v>0.19600000000000001</c:v>
                </c:pt>
                <c:pt idx="7">
                  <c:v>0.121</c:v>
                </c:pt>
                <c:pt idx="8">
                  <c:v>8.9999999999999993E-3</c:v>
                </c:pt>
                <c:pt idx="9">
                  <c:v>-2.5999999999999999E-2</c:v>
                </c:pt>
                <c:pt idx="10">
                  <c:v>-0.59</c:v>
                </c:pt>
                <c:pt idx="11">
                  <c:v>-0.752</c:v>
                </c:pt>
                <c:pt idx="12">
                  <c:v>-0.32500000000000001</c:v>
                </c:pt>
                <c:pt idx="13">
                  <c:v>0.32400000000000001</c:v>
                </c:pt>
                <c:pt idx="14">
                  <c:v>0.91800000000000004</c:v>
                </c:pt>
                <c:pt idx="15">
                  <c:v>1.181</c:v>
                </c:pt>
                <c:pt idx="16">
                  <c:v>1.1399999999999999</c:v>
                </c:pt>
                <c:pt idx="17">
                  <c:v>1.0309999999999999</c:v>
                </c:pt>
                <c:pt idx="18">
                  <c:v>0.94099999999999995</c:v>
                </c:pt>
                <c:pt idx="19">
                  <c:v>0.54400000000000004</c:v>
                </c:pt>
                <c:pt idx="20">
                  <c:v>0.59399999999999997</c:v>
                </c:pt>
                <c:pt idx="21">
                  <c:v>0.63200000000000001</c:v>
                </c:pt>
                <c:pt idx="22">
                  <c:v>0.66400000000000003</c:v>
                </c:pt>
                <c:pt idx="23">
                  <c:v>0.69199999999999995</c:v>
                </c:pt>
                <c:pt idx="24">
                  <c:v>0.72499999999999998</c:v>
                </c:pt>
                <c:pt idx="25">
                  <c:v>0.30099999999999999</c:v>
                </c:pt>
                <c:pt idx="26">
                  <c:v>0.23599999999999999</c:v>
                </c:pt>
                <c:pt idx="27">
                  <c:v>0.20499999999999999</c:v>
                </c:pt>
                <c:pt idx="28">
                  <c:v>0.16400000000000001</c:v>
                </c:pt>
                <c:pt idx="29">
                  <c:v>0.121</c:v>
                </c:pt>
                <c:pt idx="30">
                  <c:v>5.1999999999999998E-2</c:v>
                </c:pt>
                <c:pt idx="31">
                  <c:v>-3.2000000000000001E-2</c:v>
                </c:pt>
                <c:pt idx="32">
                  <c:v>-0.123</c:v>
                </c:pt>
                <c:pt idx="33">
                  <c:v>-0.22700000000000001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60752"/>
        <c:axId val="207166240"/>
      </c:scatterChart>
      <c:valAx>
        <c:axId val="207160752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6240"/>
        <c:crosses val="autoZero"/>
        <c:crossBetween val="midCat"/>
      </c:valAx>
      <c:valAx>
        <c:axId val="207166240"/>
        <c:scaling>
          <c:orientation val="minMax"/>
          <c:max val="1.3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-</a:t>
                </a:r>
                <a:r>
                  <a:rPr lang="en-IN" dirty="0" err="1" smtClean="0"/>
                  <a:t>Cp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0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755791395640764"/>
          <c:y val="0.91715033195002915"/>
          <c:w val="0.57132539591971299"/>
          <c:h val="4.3861733434272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Cp vs x/l</a:t>
            </a:r>
          </a:p>
        </c:rich>
      </c:tx>
      <c:layout>
        <c:manualLayout>
          <c:xMode val="edge"/>
          <c:yMode val="edge"/>
          <c:x val="0.423075383756496"/>
          <c:y val="2.0896122823132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FLUENT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fluent90!$A$6:$A$127</c:f>
              <c:numCache>
                <c:formatCode>0.00E+00</c:formatCode>
                <c:ptCount val="122"/>
                <c:pt idx="0">
                  <c:v>0.41957157899999997</c:v>
                </c:pt>
                <c:pt idx="1">
                  <c:v>0.39640584600000001</c:v>
                </c:pt>
                <c:pt idx="2">
                  <c:v>0.36831662100000001</c:v>
                </c:pt>
                <c:pt idx="3">
                  <c:v>0.35987961299999999</c:v>
                </c:pt>
                <c:pt idx="4">
                  <c:v>0.35082885600000002</c:v>
                </c:pt>
                <c:pt idx="5">
                  <c:v>0.31829974100000002</c:v>
                </c:pt>
                <c:pt idx="6">
                  <c:v>0.305591047</c:v>
                </c:pt>
                <c:pt idx="7">
                  <c:v>0.28680509300000001</c:v>
                </c:pt>
                <c:pt idx="8">
                  <c:v>0.273867637</c:v>
                </c:pt>
                <c:pt idx="9">
                  <c:v>0.26197150299999999</c:v>
                </c:pt>
                <c:pt idx="10">
                  <c:v>0.244454741</c:v>
                </c:pt>
                <c:pt idx="11">
                  <c:v>0.228277221</c:v>
                </c:pt>
                <c:pt idx="12">
                  <c:v>0.21329963199999999</c:v>
                </c:pt>
                <c:pt idx="13">
                  <c:v>0.204613358</c:v>
                </c:pt>
                <c:pt idx="14">
                  <c:v>0.18686623899999999</c:v>
                </c:pt>
                <c:pt idx="15">
                  <c:v>0.17771793899999999</c:v>
                </c:pt>
                <c:pt idx="16">
                  <c:v>0.156469107</c:v>
                </c:pt>
                <c:pt idx="17">
                  <c:v>0.15219464899999999</c:v>
                </c:pt>
                <c:pt idx="18">
                  <c:v>0.13687719400000001</c:v>
                </c:pt>
                <c:pt idx="19">
                  <c:v>0.13505914799999999</c:v>
                </c:pt>
                <c:pt idx="20">
                  <c:v>0.13250543200000001</c:v>
                </c:pt>
                <c:pt idx="21">
                  <c:v>0.114072323</c:v>
                </c:pt>
                <c:pt idx="22">
                  <c:v>0.110830575</c:v>
                </c:pt>
                <c:pt idx="23">
                  <c:v>9.0437494199999996E-2</c:v>
                </c:pt>
                <c:pt idx="24">
                  <c:v>8.7283447400000005E-2</c:v>
                </c:pt>
                <c:pt idx="25">
                  <c:v>6.6892646299999997E-2</c:v>
                </c:pt>
                <c:pt idx="26">
                  <c:v>6.5023012500000005E-2</c:v>
                </c:pt>
                <c:pt idx="27">
                  <c:v>5.0268221600000003E-2</c:v>
                </c:pt>
                <c:pt idx="28">
                  <c:v>2.6648027800000001E-2</c:v>
                </c:pt>
                <c:pt idx="29">
                  <c:v>2.4714211E-2</c:v>
                </c:pt>
                <c:pt idx="30">
                  <c:v>2.3518575399999998E-2</c:v>
                </c:pt>
                <c:pt idx="31">
                  <c:v>-7.3506421200000003E-4</c:v>
                </c:pt>
                <c:pt idx="32">
                  <c:v>-9.4477407400000003E-4</c:v>
                </c:pt>
                <c:pt idx="33">
                  <c:v>-8.0380780900000004E-4</c:v>
                </c:pt>
                <c:pt idx="34">
                  <c:v>1.7460625400000001E-3</c:v>
                </c:pt>
                <c:pt idx="35">
                  <c:v>2.1191733000000001E-2</c:v>
                </c:pt>
                <c:pt idx="36">
                  <c:v>2.2581720699999999E-2</c:v>
                </c:pt>
                <c:pt idx="37">
                  <c:v>4.14300524E-2</c:v>
                </c:pt>
                <c:pt idx="38">
                  <c:v>5.8109063699999998E-2</c:v>
                </c:pt>
                <c:pt idx="39">
                  <c:v>6.0510050500000002E-2</c:v>
                </c:pt>
                <c:pt idx="40">
                  <c:v>8.8397026099999998E-2</c:v>
                </c:pt>
                <c:pt idx="41">
                  <c:v>0.111276031</c:v>
                </c:pt>
                <c:pt idx="42">
                  <c:v>0.12926669399999999</c:v>
                </c:pt>
                <c:pt idx="43">
                  <c:v>0.172475561</c:v>
                </c:pt>
                <c:pt idx="44">
                  <c:v>0.17442376900000001</c:v>
                </c:pt>
                <c:pt idx="45">
                  <c:v>0.17640821600000001</c:v>
                </c:pt>
                <c:pt idx="46">
                  <c:v>0.215774879</c:v>
                </c:pt>
                <c:pt idx="47">
                  <c:v>0.22239561399999999</c:v>
                </c:pt>
                <c:pt idx="48">
                  <c:v>0.269517124</c:v>
                </c:pt>
                <c:pt idx="49">
                  <c:v>0.26989370600000001</c:v>
                </c:pt>
                <c:pt idx="50">
                  <c:v>0.27042540900000001</c:v>
                </c:pt>
                <c:pt idx="51">
                  <c:v>0.31607234499999998</c:v>
                </c:pt>
                <c:pt idx="52">
                  <c:v>0.34933727999999997</c:v>
                </c:pt>
                <c:pt idx="53">
                  <c:v>0.36815896599999998</c:v>
                </c:pt>
                <c:pt idx="54">
                  <c:v>0.39497268200000002</c:v>
                </c:pt>
                <c:pt idx="55">
                  <c:v>0.42667221999999999</c:v>
                </c:pt>
                <c:pt idx="56">
                  <c:v>0.44320571399999997</c:v>
                </c:pt>
                <c:pt idx="57">
                  <c:v>0.49042341099999998</c:v>
                </c:pt>
                <c:pt idx="58">
                  <c:v>0.52745819100000002</c:v>
                </c:pt>
                <c:pt idx="59">
                  <c:v>0.55191975800000004</c:v>
                </c:pt>
                <c:pt idx="60">
                  <c:v>0.59778803599999997</c:v>
                </c:pt>
                <c:pt idx="61">
                  <c:v>0.60376584499999997</c:v>
                </c:pt>
                <c:pt idx="62">
                  <c:v>0.610047758</c:v>
                </c:pt>
                <c:pt idx="63">
                  <c:v>0.65156841300000001</c:v>
                </c:pt>
                <c:pt idx="64">
                  <c:v>0.66411006500000003</c:v>
                </c:pt>
                <c:pt idx="65">
                  <c:v>0.69152206199999999</c:v>
                </c:pt>
                <c:pt idx="66">
                  <c:v>0.70229744900000002</c:v>
                </c:pt>
                <c:pt idx="67">
                  <c:v>0.72805863599999998</c:v>
                </c:pt>
                <c:pt idx="68">
                  <c:v>0.73774081499999999</c:v>
                </c:pt>
                <c:pt idx="69">
                  <c:v>0.76193129999999998</c:v>
                </c:pt>
                <c:pt idx="70">
                  <c:v>0.77971827999999999</c:v>
                </c:pt>
                <c:pt idx="71">
                  <c:v>0.79490375499999999</c:v>
                </c:pt>
                <c:pt idx="72">
                  <c:v>0.81307917799999996</c:v>
                </c:pt>
                <c:pt idx="73">
                  <c:v>0.832958639</c:v>
                </c:pt>
                <c:pt idx="74">
                  <c:v>0.84381032</c:v>
                </c:pt>
                <c:pt idx="75">
                  <c:v>0.86674714100000005</c:v>
                </c:pt>
                <c:pt idx="76">
                  <c:v>0.87385737900000005</c:v>
                </c:pt>
                <c:pt idx="77">
                  <c:v>0.89675122500000004</c:v>
                </c:pt>
                <c:pt idx="78">
                  <c:v>0.90587627900000001</c:v>
                </c:pt>
                <c:pt idx="79">
                  <c:v>0.91784966000000001</c:v>
                </c:pt>
                <c:pt idx="80">
                  <c:v>0.93395268899999995</c:v>
                </c:pt>
                <c:pt idx="81">
                  <c:v>0.95644968699999999</c:v>
                </c:pt>
                <c:pt idx="82">
                  <c:v>0.95905882099999995</c:v>
                </c:pt>
                <c:pt idx="83">
                  <c:v>0.96462667000000002</c:v>
                </c:pt>
                <c:pt idx="84">
                  <c:v>0.97710561799999995</c:v>
                </c:pt>
                <c:pt idx="85">
                  <c:v>0.98131060599999997</c:v>
                </c:pt>
                <c:pt idx="86">
                  <c:v>1.0007224100000001</c:v>
                </c:pt>
                <c:pt idx="87">
                  <c:v>0.977911592</c:v>
                </c:pt>
                <c:pt idx="88">
                  <c:v>0.97568184099999999</c:v>
                </c:pt>
                <c:pt idx="89">
                  <c:v>0.97079563099999999</c:v>
                </c:pt>
                <c:pt idx="90">
                  <c:v>0.95093220499999997</c:v>
                </c:pt>
                <c:pt idx="91">
                  <c:v>0.942624927</c:v>
                </c:pt>
                <c:pt idx="92">
                  <c:v>0.92840254300000002</c:v>
                </c:pt>
                <c:pt idx="93">
                  <c:v>0.90616202400000001</c:v>
                </c:pt>
                <c:pt idx="94">
                  <c:v>0.90028703200000004</c:v>
                </c:pt>
                <c:pt idx="95">
                  <c:v>0.88392126599999998</c:v>
                </c:pt>
                <c:pt idx="96">
                  <c:v>0.87492197800000004</c:v>
                </c:pt>
                <c:pt idx="97">
                  <c:v>0.87227517399999999</c:v>
                </c:pt>
                <c:pt idx="98">
                  <c:v>0.84780967200000001</c:v>
                </c:pt>
                <c:pt idx="99">
                  <c:v>0.83599108499999997</c:v>
                </c:pt>
                <c:pt idx="100">
                  <c:v>0.82468402399999996</c:v>
                </c:pt>
                <c:pt idx="101">
                  <c:v>0.80947017700000001</c:v>
                </c:pt>
                <c:pt idx="102">
                  <c:v>0.79945451000000001</c:v>
                </c:pt>
                <c:pt idx="103">
                  <c:v>0.79331123800000003</c:v>
                </c:pt>
                <c:pt idx="104">
                  <c:v>0.77458518700000001</c:v>
                </c:pt>
                <c:pt idx="105">
                  <c:v>0.75703555300000003</c:v>
                </c:pt>
                <c:pt idx="106">
                  <c:v>0.74964576999999999</c:v>
                </c:pt>
                <c:pt idx="107">
                  <c:v>0.727155149</c:v>
                </c:pt>
                <c:pt idx="108">
                  <c:v>0.72432041199999997</c:v>
                </c:pt>
                <c:pt idx="109">
                  <c:v>0.70178777000000003</c:v>
                </c:pt>
                <c:pt idx="110">
                  <c:v>0.698587179</c:v>
                </c:pt>
                <c:pt idx="111">
                  <c:v>0.66803580500000004</c:v>
                </c:pt>
                <c:pt idx="112">
                  <c:v>0.66493982100000004</c:v>
                </c:pt>
                <c:pt idx="113">
                  <c:v>0.62504082900000002</c:v>
                </c:pt>
                <c:pt idx="114">
                  <c:v>0.62455123700000004</c:v>
                </c:pt>
                <c:pt idx="115">
                  <c:v>0.62337094500000001</c:v>
                </c:pt>
                <c:pt idx="116">
                  <c:v>0.581811309</c:v>
                </c:pt>
                <c:pt idx="117">
                  <c:v>0.56600678000000004</c:v>
                </c:pt>
                <c:pt idx="118">
                  <c:v>0.52999341499999997</c:v>
                </c:pt>
                <c:pt idx="119">
                  <c:v>0.50694763700000001</c:v>
                </c:pt>
                <c:pt idx="120">
                  <c:v>0.47326546899999999</c:v>
                </c:pt>
                <c:pt idx="121">
                  <c:v>0.44850626599999999</c:v>
                </c:pt>
              </c:numCache>
            </c:numRef>
          </c:xVal>
          <c:yVal>
            <c:numRef>
              <c:f>fluent90!$C$6:$C$127</c:f>
              <c:numCache>
                <c:formatCode>0.00E+00</c:formatCode>
                <c:ptCount val="122"/>
                <c:pt idx="0">
                  <c:v>0.24000608900000001</c:v>
                </c:pt>
                <c:pt idx="1">
                  <c:v>0.24383073999999999</c:v>
                </c:pt>
                <c:pt idx="2">
                  <c:v>0.25841861999999999</c:v>
                </c:pt>
                <c:pt idx="3">
                  <c:v>0.26543307300000002</c:v>
                </c:pt>
                <c:pt idx="4">
                  <c:v>0.278388888</c:v>
                </c:pt>
                <c:pt idx="5">
                  <c:v>0.32013487800000001</c:v>
                </c:pt>
                <c:pt idx="6">
                  <c:v>0.37571096399999998</c:v>
                </c:pt>
                <c:pt idx="7">
                  <c:v>0.46256726999999997</c:v>
                </c:pt>
                <c:pt idx="8">
                  <c:v>0.51975894</c:v>
                </c:pt>
                <c:pt idx="9">
                  <c:v>0.59583491099999997</c:v>
                </c:pt>
                <c:pt idx="10">
                  <c:v>0.73582029299999996</c:v>
                </c:pt>
                <c:pt idx="11">
                  <c:v>0.87221860900000003</c:v>
                </c:pt>
                <c:pt idx="12">
                  <c:v>0.957668662</c:v>
                </c:pt>
                <c:pt idx="13">
                  <c:v>0.98611736299999997</c:v>
                </c:pt>
                <c:pt idx="14">
                  <c:v>0.99928927400000001</c:v>
                </c:pt>
                <c:pt idx="15">
                  <c:v>0.99795007700000005</c:v>
                </c:pt>
                <c:pt idx="16">
                  <c:v>1.01008499</c:v>
                </c:pt>
                <c:pt idx="17">
                  <c:v>1.01497006</c:v>
                </c:pt>
                <c:pt idx="18">
                  <c:v>1.0308650699999999</c:v>
                </c:pt>
                <c:pt idx="19">
                  <c:v>1.03266919</c:v>
                </c:pt>
                <c:pt idx="20">
                  <c:v>1.0359730700000001</c:v>
                </c:pt>
                <c:pt idx="21">
                  <c:v>1.06095684</c:v>
                </c:pt>
                <c:pt idx="22">
                  <c:v>1.06729484</c:v>
                </c:pt>
                <c:pt idx="23">
                  <c:v>1.0980415299999999</c:v>
                </c:pt>
                <c:pt idx="24">
                  <c:v>1.1064730899999999</c:v>
                </c:pt>
                <c:pt idx="25">
                  <c:v>1.1588003600000001</c:v>
                </c:pt>
                <c:pt idx="26">
                  <c:v>1.1601570800000001</c:v>
                </c:pt>
                <c:pt idx="27">
                  <c:v>1.18692708</c:v>
                </c:pt>
                <c:pt idx="28">
                  <c:v>0.73050188999999999</c:v>
                </c:pt>
                <c:pt idx="29">
                  <c:v>0.70705580700000004</c:v>
                </c:pt>
                <c:pt idx="30">
                  <c:v>0.678516746</c:v>
                </c:pt>
                <c:pt idx="31">
                  <c:v>-0.455267847</c:v>
                </c:pt>
                <c:pt idx="32">
                  <c:v>-0.46661916399999998</c:v>
                </c:pt>
                <c:pt idx="33">
                  <c:v>-0.46535274399999998</c:v>
                </c:pt>
                <c:pt idx="34">
                  <c:v>-0.43917146299999998</c:v>
                </c:pt>
                <c:pt idx="35">
                  <c:v>-0.245110989</c:v>
                </c:pt>
                <c:pt idx="36">
                  <c:v>-0.22976928899999999</c:v>
                </c:pt>
                <c:pt idx="37">
                  <c:v>-3.54832858E-2</c:v>
                </c:pt>
                <c:pt idx="38">
                  <c:v>0.131789818</c:v>
                </c:pt>
                <c:pt idx="39">
                  <c:v>0.131994054</c:v>
                </c:pt>
                <c:pt idx="40">
                  <c:v>0.11669716199999999</c:v>
                </c:pt>
                <c:pt idx="41">
                  <c:v>0.148643464</c:v>
                </c:pt>
                <c:pt idx="42">
                  <c:v>0.175464809</c:v>
                </c:pt>
                <c:pt idx="43">
                  <c:v>0.226120397</c:v>
                </c:pt>
                <c:pt idx="44">
                  <c:v>0.22865867600000001</c:v>
                </c:pt>
                <c:pt idx="45">
                  <c:v>0.23007187200000001</c:v>
                </c:pt>
                <c:pt idx="46">
                  <c:v>0.26035571099999999</c:v>
                </c:pt>
                <c:pt idx="47">
                  <c:v>0.26474651700000001</c:v>
                </c:pt>
                <c:pt idx="48">
                  <c:v>0.28424772599999998</c:v>
                </c:pt>
                <c:pt idx="49">
                  <c:v>0.28436663699999998</c:v>
                </c:pt>
                <c:pt idx="50">
                  <c:v>0.28437766399999997</c:v>
                </c:pt>
                <c:pt idx="51">
                  <c:v>0.28914535000000002</c:v>
                </c:pt>
                <c:pt idx="52">
                  <c:v>0.28531187800000002</c:v>
                </c:pt>
                <c:pt idx="53">
                  <c:v>0.28367125999999998</c:v>
                </c:pt>
                <c:pt idx="54">
                  <c:v>0.27550005900000002</c:v>
                </c:pt>
                <c:pt idx="55">
                  <c:v>0.26569593000000002</c:v>
                </c:pt>
                <c:pt idx="56">
                  <c:v>0.258686841</c:v>
                </c:pt>
                <c:pt idx="57">
                  <c:v>0.23409068599999999</c:v>
                </c:pt>
                <c:pt idx="58">
                  <c:v>0.21102798</c:v>
                </c:pt>
                <c:pt idx="59">
                  <c:v>0.189797416</c:v>
                </c:pt>
                <c:pt idx="60">
                  <c:v>0.15322059399999999</c:v>
                </c:pt>
                <c:pt idx="61">
                  <c:v>0.149107143</c:v>
                </c:pt>
                <c:pt idx="62">
                  <c:v>0.144843951</c:v>
                </c:pt>
                <c:pt idx="63">
                  <c:v>0.11388388300000001</c:v>
                </c:pt>
                <c:pt idx="64">
                  <c:v>0.105300173</c:v>
                </c:pt>
                <c:pt idx="65">
                  <c:v>9.0068101900000003E-2</c:v>
                </c:pt>
                <c:pt idx="66">
                  <c:v>8.4291860499999996E-2</c:v>
                </c:pt>
                <c:pt idx="67">
                  <c:v>6.9163844000000002E-2</c:v>
                </c:pt>
                <c:pt idx="68">
                  <c:v>6.2431775000000002E-2</c:v>
                </c:pt>
                <c:pt idx="69">
                  <c:v>4.7828435900000001E-2</c:v>
                </c:pt>
                <c:pt idx="70">
                  <c:v>3.84251699E-2</c:v>
                </c:pt>
                <c:pt idx="71">
                  <c:v>3.0680075300000002E-2</c:v>
                </c:pt>
                <c:pt idx="72">
                  <c:v>2.0177207900000001E-2</c:v>
                </c:pt>
                <c:pt idx="73">
                  <c:v>6.4539257399999998E-3</c:v>
                </c:pt>
                <c:pt idx="74">
                  <c:v>-1.3903228100000001E-3</c:v>
                </c:pt>
                <c:pt idx="75">
                  <c:v>-1.6474308399999998E-2</c:v>
                </c:pt>
                <c:pt idx="76">
                  <c:v>-2.2506190499999999E-2</c:v>
                </c:pt>
                <c:pt idx="77">
                  <c:v>-4.4971421400000003E-2</c:v>
                </c:pt>
                <c:pt idx="78">
                  <c:v>-5.5211886799999998E-2</c:v>
                </c:pt>
                <c:pt idx="79">
                  <c:v>-7.1017853899999997E-2</c:v>
                </c:pt>
                <c:pt idx="80">
                  <c:v>-9.2102080599999997E-2</c:v>
                </c:pt>
                <c:pt idx="81">
                  <c:v>-0.119118601</c:v>
                </c:pt>
                <c:pt idx="82">
                  <c:v>-0.122208804</c:v>
                </c:pt>
                <c:pt idx="83">
                  <c:v>-0.12969762100000001</c:v>
                </c:pt>
                <c:pt idx="84">
                  <c:v>-0.146525234</c:v>
                </c:pt>
                <c:pt idx="85">
                  <c:v>-0.151939824</c:v>
                </c:pt>
                <c:pt idx="86">
                  <c:v>-0.17611357599999999</c:v>
                </c:pt>
                <c:pt idx="87">
                  <c:v>-0.149257898</c:v>
                </c:pt>
                <c:pt idx="88">
                  <c:v>-0.14663748400000001</c:v>
                </c:pt>
                <c:pt idx="89">
                  <c:v>-0.14268240300000001</c:v>
                </c:pt>
                <c:pt idx="90">
                  <c:v>-0.12681685400000001</c:v>
                </c:pt>
                <c:pt idx="91">
                  <c:v>-0.119508393</c:v>
                </c:pt>
                <c:pt idx="92">
                  <c:v>-0.10631953199999999</c:v>
                </c:pt>
                <c:pt idx="93">
                  <c:v>-8.0528155000000004E-2</c:v>
                </c:pt>
                <c:pt idx="94">
                  <c:v>-7.3588572399999996E-2</c:v>
                </c:pt>
                <c:pt idx="95">
                  <c:v>-5.7497952099999999E-2</c:v>
                </c:pt>
                <c:pt idx="96">
                  <c:v>-4.8515930800000003E-2</c:v>
                </c:pt>
                <c:pt idx="97">
                  <c:v>-4.6133369200000003E-2</c:v>
                </c:pt>
                <c:pt idx="98">
                  <c:v>-2.3986635700000002E-2</c:v>
                </c:pt>
                <c:pt idx="99">
                  <c:v>-1.44169386E-2</c:v>
                </c:pt>
                <c:pt idx="100">
                  <c:v>-5.1634418800000003E-3</c:v>
                </c:pt>
                <c:pt idx="101">
                  <c:v>6.0588484600000003E-3</c:v>
                </c:pt>
                <c:pt idx="102">
                  <c:v>1.32751307E-2</c:v>
                </c:pt>
                <c:pt idx="103">
                  <c:v>1.7813870700000001E-2</c:v>
                </c:pt>
                <c:pt idx="104">
                  <c:v>3.1730990899999999E-2</c:v>
                </c:pt>
                <c:pt idx="105">
                  <c:v>4.37011868E-2</c:v>
                </c:pt>
                <c:pt idx="106">
                  <c:v>4.88383025E-2</c:v>
                </c:pt>
                <c:pt idx="107">
                  <c:v>6.6871099200000006E-2</c:v>
                </c:pt>
                <c:pt idx="108">
                  <c:v>6.8810254299999998E-2</c:v>
                </c:pt>
                <c:pt idx="109">
                  <c:v>8.2438155999999999E-2</c:v>
                </c:pt>
                <c:pt idx="110">
                  <c:v>8.4465563300000004E-2</c:v>
                </c:pt>
                <c:pt idx="111">
                  <c:v>0.104048267</c:v>
                </c:pt>
                <c:pt idx="112">
                  <c:v>0.106247365</c:v>
                </c:pt>
                <c:pt idx="113">
                  <c:v>0.13659164300000001</c:v>
                </c:pt>
                <c:pt idx="114">
                  <c:v>0.13694906200000001</c:v>
                </c:pt>
                <c:pt idx="115">
                  <c:v>0.137911379</c:v>
                </c:pt>
                <c:pt idx="116">
                  <c:v>0.17236290900000001</c:v>
                </c:pt>
                <c:pt idx="117">
                  <c:v>0.181678861</c:v>
                </c:pt>
                <c:pt idx="118">
                  <c:v>0.20765557900000001</c:v>
                </c:pt>
                <c:pt idx="119">
                  <c:v>0.219185665</c:v>
                </c:pt>
                <c:pt idx="120">
                  <c:v>0.23464526199999999</c:v>
                </c:pt>
                <c:pt idx="121">
                  <c:v>0.23752841399999999</c:v>
                </c:pt>
              </c:numCache>
            </c:numRef>
          </c:yVal>
          <c:smooth val="1"/>
        </c:ser>
        <c:ser>
          <c:idx val="1"/>
          <c:order val="1"/>
          <c:tx>
            <c:v>EXPERIMENTAL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fluent90!$I$1:$I$45</c:f>
              <c:numCache>
                <c:formatCode>0.00E+00</c:formatCode>
                <c:ptCount val="45"/>
                <c:pt idx="0">
                  <c:v>0.94977</c:v>
                </c:pt>
                <c:pt idx="1">
                  <c:v>0.84953999999999996</c:v>
                </c:pt>
                <c:pt idx="2">
                  <c:v>0.75002999999999997</c:v>
                </c:pt>
                <c:pt idx="3">
                  <c:v>0.64988000000000001</c:v>
                </c:pt>
                <c:pt idx="4">
                  <c:v>0.54983000000000004</c:v>
                </c:pt>
                <c:pt idx="5">
                  <c:v>0.44990000000000002</c:v>
                </c:pt>
                <c:pt idx="6">
                  <c:v>0.35016000000000003</c:v>
                </c:pt>
                <c:pt idx="7">
                  <c:v>0.25012000000000001</c:v>
                </c:pt>
                <c:pt idx="8">
                  <c:v>0.15054000000000001</c:v>
                </c:pt>
                <c:pt idx="9">
                  <c:v>0.10029</c:v>
                </c:pt>
                <c:pt idx="10">
                  <c:v>6.5500000000000003E-2</c:v>
                </c:pt>
                <c:pt idx="11">
                  <c:v>4.0300000000000002E-2</c:v>
                </c:pt>
                <c:pt idx="12">
                  <c:v>2.0299999999999999E-2</c:v>
                </c:pt>
                <c:pt idx="13">
                  <c:v>5.8700000000000002E-3</c:v>
                </c:pt>
                <c:pt idx="14">
                  <c:v>5.6999999999999998E-4</c:v>
                </c:pt>
                <c:pt idx="15">
                  <c:v>1.8400000000000001E-3</c:v>
                </c:pt>
                <c:pt idx="16">
                  <c:v>6.2599999999999999E-3</c:v>
                </c:pt>
                <c:pt idx="17">
                  <c:v>1.2279999999999999E-2</c:v>
                </c:pt>
                <c:pt idx="18">
                  <c:v>2.0060000000000001E-2</c:v>
                </c:pt>
                <c:pt idx="19">
                  <c:v>2.988E-2</c:v>
                </c:pt>
                <c:pt idx="20">
                  <c:v>4.9660000000000003E-2</c:v>
                </c:pt>
                <c:pt idx="21">
                  <c:v>7.4480000000000005E-2</c:v>
                </c:pt>
                <c:pt idx="22">
                  <c:v>9.9940000000000001E-2</c:v>
                </c:pt>
                <c:pt idx="23">
                  <c:v>0.13986000000000001</c:v>
                </c:pt>
                <c:pt idx="24">
                  <c:v>0.17979000000000001</c:v>
                </c:pt>
                <c:pt idx="25">
                  <c:v>0.22001000000000001</c:v>
                </c:pt>
                <c:pt idx="26">
                  <c:v>0.25963999999999998</c:v>
                </c:pt>
                <c:pt idx="27">
                  <c:v>0.29982999999999999</c:v>
                </c:pt>
                <c:pt idx="28">
                  <c:v>0.33984999999999999</c:v>
                </c:pt>
                <c:pt idx="29">
                  <c:v>0.37985999999999998</c:v>
                </c:pt>
                <c:pt idx="30">
                  <c:v>0.41959000000000002</c:v>
                </c:pt>
                <c:pt idx="31">
                  <c:v>0.45974999999999999</c:v>
                </c:pt>
                <c:pt idx="32">
                  <c:v>0.49959999999999999</c:v>
                </c:pt>
                <c:pt idx="33">
                  <c:v>0.53959000000000001</c:v>
                </c:pt>
                <c:pt idx="34">
                  <c:v>0.57960999999999996</c:v>
                </c:pt>
                <c:pt idx="35">
                  <c:v>0.61987000000000003</c:v>
                </c:pt>
                <c:pt idx="36">
                  <c:v>0.65968000000000004</c:v>
                </c:pt>
                <c:pt idx="37">
                  <c:v>0.69969999999999999</c:v>
                </c:pt>
                <c:pt idx="38">
                  <c:v>0.73939999999999995</c:v>
                </c:pt>
                <c:pt idx="39">
                  <c:v>0.77959999999999996</c:v>
                </c:pt>
                <c:pt idx="40">
                  <c:v>0.81937000000000004</c:v>
                </c:pt>
                <c:pt idx="41">
                  <c:v>0.85955000000000004</c:v>
                </c:pt>
                <c:pt idx="42">
                  <c:v>0.89939999999999998</c:v>
                </c:pt>
                <c:pt idx="43">
                  <c:v>0.94726999999999995</c:v>
                </c:pt>
                <c:pt idx="44">
                  <c:v>0.98506000000000005</c:v>
                </c:pt>
              </c:numCache>
            </c:numRef>
          </c:xVal>
          <c:yVal>
            <c:numRef>
              <c:f>fluent90!$M$1:$M$45</c:f>
              <c:numCache>
                <c:formatCode>0.00E+00</c:formatCode>
                <c:ptCount val="45"/>
                <c:pt idx="0">
                  <c:v>-0.15</c:v>
                </c:pt>
                <c:pt idx="1">
                  <c:v>-0.03</c:v>
                </c:pt>
                <c:pt idx="2">
                  <c:v>6.2E-2</c:v>
                </c:pt>
                <c:pt idx="3">
                  <c:v>0.13</c:v>
                </c:pt>
                <c:pt idx="4">
                  <c:v>0.27</c:v>
                </c:pt>
                <c:pt idx="5">
                  <c:v>0.26800000000000002</c:v>
                </c:pt>
                <c:pt idx="6">
                  <c:v>0.28799999999999998</c:v>
                </c:pt>
                <c:pt idx="7">
                  <c:v>0.27700000000000002</c:v>
                </c:pt>
                <c:pt idx="8">
                  <c:v>0.182</c:v>
                </c:pt>
                <c:pt idx="9">
                  <c:v>0.121</c:v>
                </c:pt>
                <c:pt idx="10">
                  <c:v>7.8E-2</c:v>
                </c:pt>
                <c:pt idx="11">
                  <c:v>7.9000000000000001E-2</c:v>
                </c:pt>
                <c:pt idx="12">
                  <c:v>1.7999999999999999E-2</c:v>
                </c:pt>
                <c:pt idx="13">
                  <c:v>-0.56200000000000006</c:v>
                </c:pt>
                <c:pt idx="14">
                  <c:v>-0.72599999999999998</c:v>
                </c:pt>
                <c:pt idx="15">
                  <c:v>0.182</c:v>
                </c:pt>
                <c:pt idx="16">
                  <c:v>0.18099999999999999</c:v>
                </c:pt>
                <c:pt idx="17">
                  <c:v>0.57599999999999996</c:v>
                </c:pt>
                <c:pt idx="18">
                  <c:v>0.98499999999999999</c:v>
                </c:pt>
                <c:pt idx="19">
                  <c:v>1.1870000000000001</c:v>
                </c:pt>
                <c:pt idx="20">
                  <c:v>1.194</c:v>
                </c:pt>
                <c:pt idx="21">
                  <c:v>1.1399999999999999</c:v>
                </c:pt>
                <c:pt idx="22">
                  <c:v>1.093</c:v>
                </c:pt>
                <c:pt idx="23">
                  <c:v>1.048</c:v>
                </c:pt>
                <c:pt idx="24">
                  <c:v>1.002</c:v>
                </c:pt>
                <c:pt idx="25">
                  <c:v>0.999</c:v>
                </c:pt>
                <c:pt idx="26">
                  <c:v>0.98099999999999998</c:v>
                </c:pt>
                <c:pt idx="27">
                  <c:v>0.34100000000000003</c:v>
                </c:pt>
                <c:pt idx="28">
                  <c:v>0.19500000000000001</c:v>
                </c:pt>
                <c:pt idx="29">
                  <c:v>0.18</c:v>
                </c:pt>
                <c:pt idx="30">
                  <c:v>0.20799999999999999</c:v>
                </c:pt>
                <c:pt idx="31">
                  <c:v>0.23799999999999999</c:v>
                </c:pt>
                <c:pt idx="32">
                  <c:v>0.22</c:v>
                </c:pt>
                <c:pt idx="33">
                  <c:v>0.2</c:v>
                </c:pt>
                <c:pt idx="34">
                  <c:v>0.16200000000000001</c:v>
                </c:pt>
                <c:pt idx="35">
                  <c:v>0.13800000000000001</c:v>
                </c:pt>
                <c:pt idx="36">
                  <c:v>0.107</c:v>
                </c:pt>
                <c:pt idx="37">
                  <c:v>8.5000000000000006E-2</c:v>
                </c:pt>
                <c:pt idx="38">
                  <c:v>5.7000000000000002E-2</c:v>
                </c:pt>
                <c:pt idx="39">
                  <c:v>2.1000000000000001E-2</c:v>
                </c:pt>
                <c:pt idx="40">
                  <c:v>-2.1000000000000001E-2</c:v>
                </c:pt>
                <c:pt idx="41">
                  <c:v>-5.8999999999999997E-2</c:v>
                </c:pt>
                <c:pt idx="42">
                  <c:v>-9.9000000000000005E-2</c:v>
                </c:pt>
                <c:pt idx="43">
                  <c:v>-0.156</c:v>
                </c:pt>
                <c:pt idx="44">
                  <c:v>-0.21099999999999999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13960"/>
        <c:axId val="158214352"/>
      </c:scatterChart>
      <c:valAx>
        <c:axId val="15821396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14352"/>
        <c:crosses val="autoZero"/>
        <c:crossBetween val="midCat"/>
      </c:valAx>
      <c:valAx>
        <c:axId val="15821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-</a:t>
                </a:r>
                <a:r>
                  <a:rPr lang="en-IN" dirty="0" err="1" smtClean="0"/>
                  <a:t>Cp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13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Cp vs x/l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FLUENT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'99percent'!$A$6:$A$130</c:f>
              <c:numCache>
                <c:formatCode>0.00E+00</c:formatCode>
                <c:ptCount val="125"/>
                <c:pt idx="0">
                  <c:v>0.99650144600000001</c:v>
                </c:pt>
                <c:pt idx="1">
                  <c:v>0.97399359900000004</c:v>
                </c:pt>
                <c:pt idx="2">
                  <c:v>0.97118717399999999</c:v>
                </c:pt>
                <c:pt idx="3">
                  <c:v>0.94690287100000003</c:v>
                </c:pt>
                <c:pt idx="4">
                  <c:v>0.94378072000000002</c:v>
                </c:pt>
                <c:pt idx="5">
                  <c:v>0.92343390000000003</c:v>
                </c:pt>
                <c:pt idx="6">
                  <c:v>0.91812205300000005</c:v>
                </c:pt>
                <c:pt idx="7">
                  <c:v>0.89648228900000004</c:v>
                </c:pt>
                <c:pt idx="8">
                  <c:v>0.87702024000000001</c:v>
                </c:pt>
                <c:pt idx="9">
                  <c:v>0.873399496</c:v>
                </c:pt>
                <c:pt idx="10">
                  <c:v>0.85393917600000002</c:v>
                </c:pt>
                <c:pt idx="11">
                  <c:v>0.85017752599999996</c:v>
                </c:pt>
                <c:pt idx="12">
                  <c:v>0.82688814399999999</c:v>
                </c:pt>
                <c:pt idx="13">
                  <c:v>0.82656586200000004</c:v>
                </c:pt>
                <c:pt idx="14">
                  <c:v>0.82616227900000005</c:v>
                </c:pt>
                <c:pt idx="15">
                  <c:v>0.80328160500000001</c:v>
                </c:pt>
                <c:pt idx="16">
                  <c:v>0.79851627300000005</c:v>
                </c:pt>
                <c:pt idx="17">
                  <c:v>0.77699053299999998</c:v>
                </c:pt>
                <c:pt idx="18">
                  <c:v>0.77691727899999996</c:v>
                </c:pt>
                <c:pt idx="19">
                  <c:v>0.77690112600000005</c:v>
                </c:pt>
                <c:pt idx="20">
                  <c:v>0.748184085</c:v>
                </c:pt>
                <c:pt idx="21">
                  <c:v>0.74421024300000005</c:v>
                </c:pt>
                <c:pt idx="22">
                  <c:v>0.71295428299999997</c:v>
                </c:pt>
                <c:pt idx="23">
                  <c:v>0.71069204799999997</c:v>
                </c:pt>
                <c:pt idx="24">
                  <c:v>0.71036589100000003</c:v>
                </c:pt>
                <c:pt idx="25">
                  <c:v>0.67841905400000002</c:v>
                </c:pt>
                <c:pt idx="26">
                  <c:v>0.67752021600000001</c:v>
                </c:pt>
                <c:pt idx="27">
                  <c:v>0.67222094499999996</c:v>
                </c:pt>
                <c:pt idx="28">
                  <c:v>0.64814931200000003</c:v>
                </c:pt>
                <c:pt idx="29">
                  <c:v>0.64404863099999998</c:v>
                </c:pt>
                <c:pt idx="30">
                  <c:v>0.61410528399999997</c:v>
                </c:pt>
                <c:pt idx="31">
                  <c:v>0.60079479199999997</c:v>
                </c:pt>
                <c:pt idx="32">
                  <c:v>0.570022523</c:v>
                </c:pt>
                <c:pt idx="33">
                  <c:v>0.54785329100000002</c:v>
                </c:pt>
                <c:pt idx="34">
                  <c:v>0.51924198899999996</c:v>
                </c:pt>
                <c:pt idx="35">
                  <c:v>0.489121586</c:v>
                </c:pt>
                <c:pt idx="36">
                  <c:v>0.459132135</c:v>
                </c:pt>
                <c:pt idx="37">
                  <c:v>0.43382754899999998</c:v>
                </c:pt>
                <c:pt idx="38">
                  <c:v>0.402813166</c:v>
                </c:pt>
                <c:pt idx="39">
                  <c:v>0.38285070700000001</c:v>
                </c:pt>
                <c:pt idx="40">
                  <c:v>0.35068508999999998</c:v>
                </c:pt>
                <c:pt idx="41">
                  <c:v>0.33959466199999999</c:v>
                </c:pt>
                <c:pt idx="42">
                  <c:v>0.31899082699999998</c:v>
                </c:pt>
                <c:pt idx="43">
                  <c:v>0.31567498999999999</c:v>
                </c:pt>
                <c:pt idx="44">
                  <c:v>0.29489463599999999</c:v>
                </c:pt>
                <c:pt idx="45">
                  <c:v>0.29361310600000001</c:v>
                </c:pt>
                <c:pt idx="46">
                  <c:v>0.26831057699999999</c:v>
                </c:pt>
                <c:pt idx="47">
                  <c:v>0.261993796</c:v>
                </c:pt>
                <c:pt idx="48">
                  <c:v>0.242736444</c:v>
                </c:pt>
                <c:pt idx="49">
                  <c:v>0.229535192</c:v>
                </c:pt>
                <c:pt idx="50">
                  <c:v>0.220550671</c:v>
                </c:pt>
                <c:pt idx="51">
                  <c:v>0.20743948200000001</c:v>
                </c:pt>
                <c:pt idx="52">
                  <c:v>0.19969588499999999</c:v>
                </c:pt>
                <c:pt idx="53">
                  <c:v>0.188917011</c:v>
                </c:pt>
                <c:pt idx="54">
                  <c:v>0.173315153</c:v>
                </c:pt>
                <c:pt idx="55">
                  <c:v>0.16768580699999999</c:v>
                </c:pt>
                <c:pt idx="56">
                  <c:v>0.13963896000000001</c:v>
                </c:pt>
                <c:pt idx="57">
                  <c:v>0.138153479</c:v>
                </c:pt>
                <c:pt idx="58">
                  <c:v>0.111804634</c:v>
                </c:pt>
                <c:pt idx="59">
                  <c:v>0.108934753</c:v>
                </c:pt>
                <c:pt idx="60">
                  <c:v>9.6708186000000002E-2</c:v>
                </c:pt>
                <c:pt idx="61">
                  <c:v>8.6134418800000001E-2</c:v>
                </c:pt>
                <c:pt idx="62">
                  <c:v>8.2737088200000003E-2</c:v>
                </c:pt>
                <c:pt idx="63">
                  <c:v>6.2897220300000001E-2</c:v>
                </c:pt>
                <c:pt idx="64">
                  <c:v>4.6050731099999999E-2</c:v>
                </c:pt>
                <c:pt idx="65">
                  <c:v>3.9632599800000001E-2</c:v>
                </c:pt>
                <c:pt idx="66">
                  <c:v>2.20471509E-2</c:v>
                </c:pt>
                <c:pt idx="67">
                  <c:v>1.1801099400000001E-2</c:v>
                </c:pt>
                <c:pt idx="68">
                  <c:v>2.2367434600000001E-3</c:v>
                </c:pt>
                <c:pt idx="69">
                  <c:v>-6.1622864500000002E-5</c:v>
                </c:pt>
                <c:pt idx="70">
                  <c:v>2.1429639300000001E-3</c:v>
                </c:pt>
                <c:pt idx="71">
                  <c:v>1.64936613E-2</c:v>
                </c:pt>
                <c:pt idx="72">
                  <c:v>2.20298544E-2</c:v>
                </c:pt>
                <c:pt idx="73">
                  <c:v>4.4579211600000002E-2</c:v>
                </c:pt>
                <c:pt idx="74">
                  <c:v>4.9769241399999997E-2</c:v>
                </c:pt>
                <c:pt idx="75">
                  <c:v>7.4916496900000004E-2</c:v>
                </c:pt>
                <c:pt idx="76">
                  <c:v>8.2866229099999994E-2</c:v>
                </c:pt>
                <c:pt idx="77">
                  <c:v>0.10244692900000001</c:v>
                </c:pt>
                <c:pt idx="78">
                  <c:v>0.115942717</c:v>
                </c:pt>
                <c:pt idx="79">
                  <c:v>0.14991433900000001</c:v>
                </c:pt>
                <c:pt idx="80">
                  <c:v>0.160177559</c:v>
                </c:pt>
                <c:pt idx="81">
                  <c:v>0.19022683800000001</c:v>
                </c:pt>
                <c:pt idx="82">
                  <c:v>0.19854323600000001</c:v>
                </c:pt>
                <c:pt idx="83">
                  <c:v>0.22879071500000001</c:v>
                </c:pt>
                <c:pt idx="84">
                  <c:v>0.23905432200000001</c:v>
                </c:pt>
                <c:pt idx="85">
                  <c:v>0.26701047999999999</c:v>
                </c:pt>
                <c:pt idx="86">
                  <c:v>0.28243744399999998</c:v>
                </c:pt>
                <c:pt idx="87">
                  <c:v>0.308400542</c:v>
                </c:pt>
                <c:pt idx="88">
                  <c:v>0.32803377500000003</c:v>
                </c:pt>
                <c:pt idx="89">
                  <c:v>0.35405245400000002</c:v>
                </c:pt>
                <c:pt idx="90">
                  <c:v>0.37248089899999998</c:v>
                </c:pt>
                <c:pt idx="91">
                  <c:v>0.397663504</c:v>
                </c:pt>
                <c:pt idx="92">
                  <c:v>0.42908552300000002</c:v>
                </c:pt>
                <c:pt idx="93">
                  <c:v>0.45194980499999998</c:v>
                </c:pt>
                <c:pt idx="94">
                  <c:v>0.48549774299999998</c:v>
                </c:pt>
                <c:pt idx="95">
                  <c:v>0.50664937499999996</c:v>
                </c:pt>
                <c:pt idx="96">
                  <c:v>0.53040903800000005</c:v>
                </c:pt>
                <c:pt idx="97">
                  <c:v>0.56569510700000003</c:v>
                </c:pt>
                <c:pt idx="98">
                  <c:v>0.58885520700000005</c:v>
                </c:pt>
                <c:pt idx="99">
                  <c:v>0.61239218699999998</c:v>
                </c:pt>
                <c:pt idx="100">
                  <c:v>0.63739949500000004</c:v>
                </c:pt>
                <c:pt idx="101">
                  <c:v>0.66395014500000005</c:v>
                </c:pt>
                <c:pt idx="102">
                  <c:v>0.687985599</c:v>
                </c:pt>
                <c:pt idx="103">
                  <c:v>0.699303746</c:v>
                </c:pt>
                <c:pt idx="104">
                  <c:v>0.72760128999999996</c:v>
                </c:pt>
                <c:pt idx="105">
                  <c:v>0.73011308900000005</c:v>
                </c:pt>
                <c:pt idx="106">
                  <c:v>0.75620329399999997</c:v>
                </c:pt>
                <c:pt idx="107">
                  <c:v>0.76095169799999995</c:v>
                </c:pt>
                <c:pt idx="108">
                  <c:v>0.78778058299999998</c:v>
                </c:pt>
                <c:pt idx="109">
                  <c:v>0.79285341499999995</c:v>
                </c:pt>
                <c:pt idx="110">
                  <c:v>0.81942755</c:v>
                </c:pt>
                <c:pt idx="111">
                  <c:v>0.82453495300000001</c:v>
                </c:pt>
                <c:pt idx="112">
                  <c:v>0.85071790199999997</c:v>
                </c:pt>
                <c:pt idx="113">
                  <c:v>0.85559236999999999</c:v>
                </c:pt>
                <c:pt idx="114">
                  <c:v>0.88163334100000001</c:v>
                </c:pt>
                <c:pt idx="115">
                  <c:v>0.88624572800000001</c:v>
                </c:pt>
                <c:pt idx="116">
                  <c:v>0.91409105099999999</c:v>
                </c:pt>
                <c:pt idx="117">
                  <c:v>0.91625028799999997</c:v>
                </c:pt>
                <c:pt idx="118">
                  <c:v>0.94228947200000002</c:v>
                </c:pt>
                <c:pt idx="119">
                  <c:v>0.94708174499999997</c:v>
                </c:pt>
                <c:pt idx="120">
                  <c:v>0.95713096900000005</c:v>
                </c:pt>
                <c:pt idx="121">
                  <c:v>0.97172677500000004</c:v>
                </c:pt>
                <c:pt idx="122">
                  <c:v>0.988063633</c:v>
                </c:pt>
                <c:pt idx="123">
                  <c:v>0.99683225200000003</c:v>
                </c:pt>
                <c:pt idx="124">
                  <c:v>0.99998796000000001</c:v>
                </c:pt>
              </c:numCache>
            </c:numRef>
          </c:xVal>
          <c:yVal>
            <c:numRef>
              <c:f>'99percent'!$C$6:$C$130</c:f>
              <c:numCache>
                <c:formatCode>0.00E+00</c:formatCode>
                <c:ptCount val="125"/>
                <c:pt idx="0">
                  <c:v>-0.116436318</c:v>
                </c:pt>
                <c:pt idx="1">
                  <c:v>-6.1577092899999998E-2</c:v>
                </c:pt>
                <c:pt idx="2">
                  <c:v>-5.82575761E-2</c:v>
                </c:pt>
                <c:pt idx="3">
                  <c:v>-1.2210865499999999E-2</c:v>
                </c:pt>
                <c:pt idx="4">
                  <c:v>-1.0628260699999999E-2</c:v>
                </c:pt>
                <c:pt idx="5">
                  <c:v>2.2599097299999999E-2</c:v>
                </c:pt>
                <c:pt idx="6">
                  <c:v>3.1949535000000001E-2</c:v>
                </c:pt>
                <c:pt idx="7">
                  <c:v>4.8071328599999998E-2</c:v>
                </c:pt>
                <c:pt idx="8">
                  <c:v>8.8018074599999996E-2</c:v>
                </c:pt>
                <c:pt idx="9">
                  <c:v>9.0543821499999996E-2</c:v>
                </c:pt>
                <c:pt idx="10">
                  <c:v>0.10295783</c:v>
                </c:pt>
                <c:pt idx="11">
                  <c:v>0.105811924</c:v>
                </c:pt>
                <c:pt idx="12">
                  <c:v>0.12646089499999999</c:v>
                </c:pt>
                <c:pt idx="13">
                  <c:v>0.12673689399999999</c:v>
                </c:pt>
                <c:pt idx="14">
                  <c:v>0.12703</c:v>
                </c:pt>
                <c:pt idx="15">
                  <c:v>0.14393119500000001</c:v>
                </c:pt>
                <c:pt idx="16">
                  <c:v>0.14648523899999999</c:v>
                </c:pt>
                <c:pt idx="17">
                  <c:v>0.15968819000000001</c:v>
                </c:pt>
                <c:pt idx="18">
                  <c:v>0.15968856200000001</c:v>
                </c:pt>
                <c:pt idx="19">
                  <c:v>0.159694061</c:v>
                </c:pt>
                <c:pt idx="20">
                  <c:v>0.15903742600000001</c:v>
                </c:pt>
                <c:pt idx="21">
                  <c:v>0.16252119800000001</c:v>
                </c:pt>
                <c:pt idx="22">
                  <c:v>0.191037655</c:v>
                </c:pt>
                <c:pt idx="23">
                  <c:v>0.19236034199999999</c:v>
                </c:pt>
                <c:pt idx="24">
                  <c:v>0.19256009199999999</c:v>
                </c:pt>
                <c:pt idx="25">
                  <c:v>0.20525500199999999</c:v>
                </c:pt>
                <c:pt idx="26">
                  <c:v>0.20554803299999999</c:v>
                </c:pt>
                <c:pt idx="27">
                  <c:v>0.20975540600000001</c:v>
                </c:pt>
                <c:pt idx="28">
                  <c:v>0.21831110100000001</c:v>
                </c:pt>
                <c:pt idx="29">
                  <c:v>0.220784917</c:v>
                </c:pt>
                <c:pt idx="30">
                  <c:v>0.21351414899999999</c:v>
                </c:pt>
                <c:pt idx="31">
                  <c:v>0.219014287</c:v>
                </c:pt>
                <c:pt idx="32">
                  <c:v>0.22708869000000001</c:v>
                </c:pt>
                <c:pt idx="33">
                  <c:v>0.229101419</c:v>
                </c:pt>
                <c:pt idx="34">
                  <c:v>0.23750770099999999</c:v>
                </c:pt>
                <c:pt idx="35">
                  <c:v>0.24516484099999999</c:v>
                </c:pt>
                <c:pt idx="36">
                  <c:v>0.25878894299999999</c:v>
                </c:pt>
                <c:pt idx="37">
                  <c:v>0.26473396999999999</c:v>
                </c:pt>
                <c:pt idx="38">
                  <c:v>0.26856982699999998</c:v>
                </c:pt>
                <c:pt idx="39">
                  <c:v>0.27304023500000002</c:v>
                </c:pt>
                <c:pt idx="40">
                  <c:v>0.28100773699999998</c:v>
                </c:pt>
                <c:pt idx="41">
                  <c:v>0.28750070900000002</c:v>
                </c:pt>
                <c:pt idx="42">
                  <c:v>0.31751373399999999</c:v>
                </c:pt>
                <c:pt idx="43">
                  <c:v>0.318511039</c:v>
                </c:pt>
                <c:pt idx="44">
                  <c:v>0.32288742100000001</c:v>
                </c:pt>
                <c:pt idx="45">
                  <c:v>0.32257172499999998</c:v>
                </c:pt>
                <c:pt idx="46">
                  <c:v>0.33101776199999999</c:v>
                </c:pt>
                <c:pt idx="47">
                  <c:v>0.33955532300000002</c:v>
                </c:pt>
                <c:pt idx="48">
                  <c:v>0.35692358000000002</c:v>
                </c:pt>
                <c:pt idx="49">
                  <c:v>0.35693567999999998</c:v>
                </c:pt>
                <c:pt idx="50">
                  <c:v>0.359521329</c:v>
                </c:pt>
                <c:pt idx="51">
                  <c:v>0.37206053700000002</c:v>
                </c:pt>
                <c:pt idx="52">
                  <c:v>0.38640758400000003</c:v>
                </c:pt>
                <c:pt idx="53">
                  <c:v>0.42937052199999998</c:v>
                </c:pt>
                <c:pt idx="54">
                  <c:v>0.48264545199999997</c:v>
                </c:pt>
                <c:pt idx="55">
                  <c:v>0.51309049100000004</c:v>
                </c:pt>
                <c:pt idx="56">
                  <c:v>0.74695324900000004</c:v>
                </c:pt>
                <c:pt idx="57">
                  <c:v>0.75560623400000004</c:v>
                </c:pt>
                <c:pt idx="58">
                  <c:v>0.93182396899999997</c:v>
                </c:pt>
                <c:pt idx="59">
                  <c:v>0.94459474099999996</c:v>
                </c:pt>
                <c:pt idx="60">
                  <c:v>1.02889264</c:v>
                </c:pt>
                <c:pt idx="61">
                  <c:v>1.09163845</c:v>
                </c:pt>
                <c:pt idx="62">
                  <c:v>1.1093711900000001</c:v>
                </c:pt>
                <c:pt idx="63">
                  <c:v>1.2217819700000001</c:v>
                </c:pt>
                <c:pt idx="64">
                  <c:v>1.2105064400000001</c:v>
                </c:pt>
                <c:pt idx="65">
                  <c:v>1.19176781</c:v>
                </c:pt>
                <c:pt idx="66">
                  <c:v>0.67410755200000005</c:v>
                </c:pt>
                <c:pt idx="67">
                  <c:v>0.32234823699999998</c:v>
                </c:pt>
                <c:pt idx="68">
                  <c:v>-0.20595723399999999</c:v>
                </c:pt>
                <c:pt idx="69">
                  <c:v>-0.34404486400000001</c:v>
                </c:pt>
                <c:pt idx="70">
                  <c:v>-0.29445519999999997</c:v>
                </c:pt>
                <c:pt idx="71">
                  <c:v>-2.7334585799999998E-2</c:v>
                </c:pt>
                <c:pt idx="72">
                  <c:v>6.2279876300000002E-2</c:v>
                </c:pt>
                <c:pt idx="73">
                  <c:v>0.39824277200000002</c:v>
                </c:pt>
                <c:pt idx="74">
                  <c:v>0.41621708899999998</c:v>
                </c:pt>
                <c:pt idx="75">
                  <c:v>0.39230763899999999</c:v>
                </c:pt>
                <c:pt idx="76">
                  <c:v>0.39308977099999998</c:v>
                </c:pt>
                <c:pt idx="77">
                  <c:v>0.43985849599999999</c:v>
                </c:pt>
                <c:pt idx="78">
                  <c:v>0.42866685999999998</c:v>
                </c:pt>
                <c:pt idx="79">
                  <c:v>0.387715429</c:v>
                </c:pt>
                <c:pt idx="80">
                  <c:v>0.34681314200000002</c:v>
                </c:pt>
                <c:pt idx="81">
                  <c:v>0.31785422600000002</c:v>
                </c:pt>
                <c:pt idx="82">
                  <c:v>0.31046515699999999</c:v>
                </c:pt>
                <c:pt idx="83">
                  <c:v>0.29131305200000002</c:v>
                </c:pt>
                <c:pt idx="84">
                  <c:v>0.274864465</c:v>
                </c:pt>
                <c:pt idx="85">
                  <c:v>0.26177966600000002</c:v>
                </c:pt>
                <c:pt idx="86">
                  <c:v>0.249038488</c:v>
                </c:pt>
                <c:pt idx="87">
                  <c:v>0.24153596199999999</c:v>
                </c:pt>
                <c:pt idx="88">
                  <c:v>0.22423620499999999</c:v>
                </c:pt>
                <c:pt idx="89">
                  <c:v>0.214010805</c:v>
                </c:pt>
                <c:pt idx="90">
                  <c:v>0.211454064</c:v>
                </c:pt>
                <c:pt idx="91">
                  <c:v>0.21117720000000001</c:v>
                </c:pt>
                <c:pt idx="92">
                  <c:v>0.19057181500000001</c:v>
                </c:pt>
                <c:pt idx="93">
                  <c:v>0.18650244199999999</c:v>
                </c:pt>
                <c:pt idx="94">
                  <c:v>0.169737846</c:v>
                </c:pt>
                <c:pt idx="95">
                  <c:v>0.15769149399999999</c:v>
                </c:pt>
                <c:pt idx="96">
                  <c:v>0.14240963800000001</c:v>
                </c:pt>
                <c:pt idx="97">
                  <c:v>0.13012377899999999</c:v>
                </c:pt>
                <c:pt idx="98">
                  <c:v>0.11797213600000001</c:v>
                </c:pt>
                <c:pt idx="99">
                  <c:v>0.114183664</c:v>
                </c:pt>
                <c:pt idx="100">
                  <c:v>0.10283951500000001</c:v>
                </c:pt>
                <c:pt idx="101">
                  <c:v>8.9051060400000007E-2</c:v>
                </c:pt>
                <c:pt idx="102">
                  <c:v>7.18935505E-2</c:v>
                </c:pt>
                <c:pt idx="103">
                  <c:v>6.5428331500000006E-2</c:v>
                </c:pt>
                <c:pt idx="104">
                  <c:v>5.0671137900000003E-2</c:v>
                </c:pt>
                <c:pt idx="105">
                  <c:v>4.9890998800000003E-2</c:v>
                </c:pt>
                <c:pt idx="106">
                  <c:v>4.0245339300000002E-2</c:v>
                </c:pt>
                <c:pt idx="107">
                  <c:v>3.7599910100000002E-2</c:v>
                </c:pt>
                <c:pt idx="108">
                  <c:v>2.4317836400000001E-2</c:v>
                </c:pt>
                <c:pt idx="109">
                  <c:v>2.2212572399999998E-2</c:v>
                </c:pt>
                <c:pt idx="110">
                  <c:v>1.32768778E-2</c:v>
                </c:pt>
                <c:pt idx="111">
                  <c:v>1.16144065E-2</c:v>
                </c:pt>
                <c:pt idx="112">
                  <c:v>2.9963515699999999E-3</c:v>
                </c:pt>
                <c:pt idx="113">
                  <c:v>-1.18626433E-3</c:v>
                </c:pt>
                <c:pt idx="114">
                  <c:v>-1.9556153600000001E-2</c:v>
                </c:pt>
                <c:pt idx="115">
                  <c:v>-2.1407546499999999E-2</c:v>
                </c:pt>
                <c:pt idx="116">
                  <c:v>-4.8530891499999999E-2</c:v>
                </c:pt>
                <c:pt idx="117">
                  <c:v>-5.0387747599999998E-2</c:v>
                </c:pt>
                <c:pt idx="118">
                  <c:v>-7.94416592E-2</c:v>
                </c:pt>
                <c:pt idx="119">
                  <c:v>-8.3838097799999997E-2</c:v>
                </c:pt>
                <c:pt idx="120">
                  <c:v>-9.5535412400000005E-2</c:v>
                </c:pt>
                <c:pt idx="121">
                  <c:v>-0.112499312</c:v>
                </c:pt>
                <c:pt idx="122">
                  <c:v>-0.11566174</c:v>
                </c:pt>
                <c:pt idx="123">
                  <c:v>-0.11912247500000001</c:v>
                </c:pt>
                <c:pt idx="124">
                  <c:v>-0.121472791</c:v>
                </c:pt>
              </c:numCache>
            </c:numRef>
          </c:yVal>
          <c:smooth val="1"/>
        </c:ser>
        <c:ser>
          <c:idx val="1"/>
          <c:order val="1"/>
          <c:tx>
            <c:v>EXPERIMENTAL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'99percent'!$H$1:$H$45</c:f>
              <c:numCache>
                <c:formatCode>0.00E+00</c:formatCode>
                <c:ptCount val="45"/>
                <c:pt idx="0">
                  <c:v>0.94945999999999997</c:v>
                </c:pt>
                <c:pt idx="1">
                  <c:v>0.84958</c:v>
                </c:pt>
                <c:pt idx="2">
                  <c:v>0.75002000000000002</c:v>
                </c:pt>
                <c:pt idx="3">
                  <c:v>0.64956999999999998</c:v>
                </c:pt>
                <c:pt idx="4">
                  <c:v>0.54966999999999999</c:v>
                </c:pt>
                <c:pt idx="5">
                  <c:v>0.44969999999999999</c:v>
                </c:pt>
                <c:pt idx="6">
                  <c:v>0.34972999999999999</c:v>
                </c:pt>
                <c:pt idx="7">
                  <c:v>0.24976000000000001</c:v>
                </c:pt>
                <c:pt idx="8">
                  <c:v>0.14996000000000001</c:v>
                </c:pt>
                <c:pt idx="9">
                  <c:v>0.10038999999999999</c:v>
                </c:pt>
                <c:pt idx="10">
                  <c:v>6.5360000000000001E-2</c:v>
                </c:pt>
                <c:pt idx="11">
                  <c:v>4.0250000000000001E-2</c:v>
                </c:pt>
                <c:pt idx="12">
                  <c:v>1.985E-2</c:v>
                </c:pt>
                <c:pt idx="13">
                  <c:v>5.7800000000000004E-3</c:v>
                </c:pt>
                <c:pt idx="14">
                  <c:v>5.0000000000000001E-4</c:v>
                </c:pt>
                <c:pt idx="15">
                  <c:v>1.9300000000000001E-3</c:v>
                </c:pt>
                <c:pt idx="16">
                  <c:v>6.3E-3</c:v>
                </c:pt>
                <c:pt idx="17">
                  <c:v>1.265E-2</c:v>
                </c:pt>
                <c:pt idx="18">
                  <c:v>2.0119999999999999E-2</c:v>
                </c:pt>
                <c:pt idx="19">
                  <c:v>2.9989999999999999E-2</c:v>
                </c:pt>
                <c:pt idx="20">
                  <c:v>4.9950000000000001E-2</c:v>
                </c:pt>
                <c:pt idx="21">
                  <c:v>7.4819999999999998E-2</c:v>
                </c:pt>
                <c:pt idx="22">
                  <c:v>9.9900000000000003E-2</c:v>
                </c:pt>
                <c:pt idx="23">
                  <c:v>0.13976</c:v>
                </c:pt>
                <c:pt idx="24">
                  <c:v>0.17990999999999999</c:v>
                </c:pt>
                <c:pt idx="25">
                  <c:v>0.21990000000000001</c:v>
                </c:pt>
                <c:pt idx="26">
                  <c:v>0.25975999999999999</c:v>
                </c:pt>
                <c:pt idx="27">
                  <c:v>0.29986000000000002</c:v>
                </c:pt>
                <c:pt idx="28">
                  <c:v>0.33978999999999998</c:v>
                </c:pt>
                <c:pt idx="29">
                  <c:v>0.37975999999999999</c:v>
                </c:pt>
                <c:pt idx="30">
                  <c:v>0.41987999999999998</c:v>
                </c:pt>
                <c:pt idx="31">
                  <c:v>0.4597</c:v>
                </c:pt>
                <c:pt idx="32">
                  <c:v>0.49986999999999998</c:v>
                </c:pt>
                <c:pt idx="33">
                  <c:v>0.53974999999999995</c:v>
                </c:pt>
                <c:pt idx="34">
                  <c:v>0.57984999999999998</c:v>
                </c:pt>
                <c:pt idx="35">
                  <c:v>0.61975999999999998</c:v>
                </c:pt>
                <c:pt idx="36">
                  <c:v>0.65966000000000002</c:v>
                </c:pt>
                <c:pt idx="37">
                  <c:v>0.69979000000000002</c:v>
                </c:pt>
                <c:pt idx="38">
                  <c:v>0.73980000000000001</c:v>
                </c:pt>
                <c:pt idx="39">
                  <c:v>0.77942</c:v>
                </c:pt>
                <c:pt idx="40">
                  <c:v>0.81984999999999997</c:v>
                </c:pt>
                <c:pt idx="41">
                  <c:v>0.85943000000000003</c:v>
                </c:pt>
                <c:pt idx="42">
                  <c:v>0.89961000000000002</c:v>
                </c:pt>
                <c:pt idx="43">
                  <c:v>0.94959000000000005</c:v>
                </c:pt>
                <c:pt idx="44">
                  <c:v>0.98455000000000004</c:v>
                </c:pt>
              </c:numCache>
            </c:numRef>
          </c:xVal>
          <c:yVal>
            <c:numRef>
              <c:f>'99percent'!$L$1:$L$45</c:f>
              <c:numCache>
                <c:formatCode>0.00E+00</c:formatCode>
                <c:ptCount val="45"/>
                <c:pt idx="0">
                  <c:v>-7.0000000000000007E-2</c:v>
                </c:pt>
                <c:pt idx="1">
                  <c:v>8.9999999999999993E-3</c:v>
                </c:pt>
                <c:pt idx="2">
                  <c:v>7.1999999999999995E-2</c:v>
                </c:pt>
                <c:pt idx="3">
                  <c:v>0.11799999999999999</c:v>
                </c:pt>
                <c:pt idx="4">
                  <c:v>0.16500000000000001</c:v>
                </c:pt>
                <c:pt idx="5">
                  <c:v>0.217</c:v>
                </c:pt>
                <c:pt idx="6">
                  <c:v>0.23</c:v>
                </c:pt>
                <c:pt idx="7">
                  <c:v>0.27400000000000002</c:v>
                </c:pt>
                <c:pt idx="8">
                  <c:v>0.318</c:v>
                </c:pt>
                <c:pt idx="9">
                  <c:v>0.34200000000000003</c:v>
                </c:pt>
                <c:pt idx="10">
                  <c:v>0.376</c:v>
                </c:pt>
                <c:pt idx="11">
                  <c:v>0.33600000000000002</c:v>
                </c:pt>
                <c:pt idx="12">
                  <c:v>0.22700000000000001</c:v>
                </c:pt>
                <c:pt idx="13">
                  <c:v>-0.315</c:v>
                </c:pt>
                <c:pt idx="14">
                  <c:v>-0.63600000000000001</c:v>
                </c:pt>
                <c:pt idx="15">
                  <c:v>-0.21</c:v>
                </c:pt>
                <c:pt idx="16">
                  <c:v>0.254</c:v>
                </c:pt>
                <c:pt idx="17">
                  <c:v>0.65100000000000002</c:v>
                </c:pt>
                <c:pt idx="18">
                  <c:v>1.018</c:v>
                </c:pt>
                <c:pt idx="19">
                  <c:v>1.244</c:v>
                </c:pt>
                <c:pt idx="20">
                  <c:v>1.2909999999999999</c:v>
                </c:pt>
                <c:pt idx="21">
                  <c:v>1.2749999999999999</c:v>
                </c:pt>
                <c:pt idx="22">
                  <c:v>1.2090000000000001</c:v>
                </c:pt>
                <c:pt idx="23">
                  <c:v>0.91800000000000004</c:v>
                </c:pt>
                <c:pt idx="24">
                  <c:v>0.78500000000000003</c:v>
                </c:pt>
                <c:pt idx="25">
                  <c:v>0.245</c:v>
                </c:pt>
                <c:pt idx="26">
                  <c:v>0.20699999999999999</c:v>
                </c:pt>
                <c:pt idx="27">
                  <c:v>0.219</c:v>
                </c:pt>
                <c:pt idx="28">
                  <c:v>0.23400000000000001</c:v>
                </c:pt>
                <c:pt idx="29">
                  <c:v>0.246</c:v>
                </c:pt>
                <c:pt idx="30">
                  <c:v>0.27200000000000002</c:v>
                </c:pt>
                <c:pt idx="31">
                  <c:v>0.245</c:v>
                </c:pt>
                <c:pt idx="32">
                  <c:v>0.23300000000000001</c:v>
                </c:pt>
                <c:pt idx="33">
                  <c:v>0.21299999999999999</c:v>
                </c:pt>
                <c:pt idx="34">
                  <c:v>0.192</c:v>
                </c:pt>
                <c:pt idx="35">
                  <c:v>0.182</c:v>
                </c:pt>
                <c:pt idx="36">
                  <c:v>0.17599999999999999</c:v>
                </c:pt>
                <c:pt idx="37">
                  <c:v>0.17499999999999999</c:v>
                </c:pt>
                <c:pt idx="38">
                  <c:v>0.182</c:v>
                </c:pt>
                <c:pt idx="39">
                  <c:v>0.19500000000000001</c:v>
                </c:pt>
                <c:pt idx="40">
                  <c:v>0.218</c:v>
                </c:pt>
                <c:pt idx="41">
                  <c:v>0.23799999999999999</c:v>
                </c:pt>
                <c:pt idx="42">
                  <c:v>0.25600000000000001</c:v>
                </c:pt>
                <c:pt idx="43">
                  <c:v>0.28000000000000003</c:v>
                </c:pt>
                <c:pt idx="44">
                  <c:v>0.218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645456"/>
        <c:axId val="273641144"/>
      </c:scatterChart>
      <c:valAx>
        <c:axId val="27364545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641144"/>
        <c:crosses val="autoZero"/>
        <c:crossBetween val="midCat"/>
      </c:valAx>
      <c:valAx>
        <c:axId val="27364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-</a:t>
                </a:r>
                <a:r>
                  <a:rPr lang="en-IN" dirty="0" err="1" smtClean="0"/>
                  <a:t>Cp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64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7763" y="1233488"/>
            <a:ext cx="4440237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 txBox="1"/>
          <p:nvPr>
            <p:ph idx="12" type="sldNum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75"/>
              <a:buFont typeface="Times New Roman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Times New Roman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3887391" y="987434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53340" y="60960"/>
            <a:ext cx="9037320" cy="6736080"/>
          </a:xfrm>
          <a:prstGeom prst="rect">
            <a:avLst/>
          </a:prstGeom>
          <a:noFill/>
          <a:ln cap="flat" cmpd="thickThin" w="550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11"/>
          <p:cNvCxnSpPr/>
          <p:nvPr/>
        </p:nvCxnSpPr>
        <p:spPr>
          <a:xfrm>
            <a:off x="350046" y="1321602"/>
            <a:ext cx="7436644" cy="14287"/>
          </a:xfrm>
          <a:prstGeom prst="straightConnector1">
            <a:avLst/>
          </a:prstGeom>
          <a:noFill/>
          <a:ln cap="flat" cmpd="sng" w="12700">
            <a:solidFill>
              <a:srgbClr val="FFC6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23888" y="1709747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75"/>
              <a:buFont typeface="Times New Roman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23888" y="458947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3"/>
          <p:cNvCxnSpPr/>
          <p:nvPr/>
        </p:nvCxnSpPr>
        <p:spPr>
          <a:xfrm>
            <a:off x="350046" y="1321602"/>
            <a:ext cx="7436644" cy="14287"/>
          </a:xfrm>
          <a:prstGeom prst="straightConnector1">
            <a:avLst/>
          </a:prstGeom>
          <a:noFill/>
          <a:ln cap="flat" cmpd="sng" w="12700">
            <a:solidFill>
              <a:srgbClr val="FFC6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55" name="Google Shape;55;p14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350046" y="1321602"/>
            <a:ext cx="7436644" cy="14287"/>
          </a:xfrm>
          <a:prstGeom prst="straightConnector1">
            <a:avLst/>
          </a:prstGeom>
          <a:noFill/>
          <a:ln cap="flat" cmpd="sng" w="12700">
            <a:solidFill>
              <a:srgbClr val="FFC6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350046" y="1321602"/>
            <a:ext cx="7436644" cy="14287"/>
          </a:xfrm>
          <a:prstGeom prst="straightConnector1">
            <a:avLst/>
          </a:prstGeom>
          <a:noFill/>
          <a:ln cap="flat" cmpd="sng" w="12700">
            <a:solidFill>
              <a:srgbClr val="FFC6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Times New Roman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887391" y="98743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75"/>
              <a:buFont typeface="Times New Roman"/>
              <a:buNone/>
              <a:defRPr b="0" i="0" sz="2475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2793206" y="6356359"/>
            <a:ext cx="3600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GTRE</a:t>
            </a:r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53340" y="60960"/>
            <a:ext cx="9037320" cy="6736080"/>
          </a:xfrm>
          <a:prstGeom prst="rect">
            <a:avLst/>
          </a:prstGeom>
          <a:noFill/>
          <a:ln cap="flat" cmpd="thickThin" w="550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3340" y="63866"/>
            <a:ext cx="9037320" cy="64633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7.png"/><Relationship Id="rId13" Type="http://schemas.openxmlformats.org/officeDocument/2006/relationships/image" Target="../media/image4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5" Type="http://schemas.openxmlformats.org/officeDocument/2006/relationships/image" Target="../media/image11.png"/><Relationship Id="rId14" Type="http://schemas.openxmlformats.org/officeDocument/2006/relationships/image" Target="../media/image15.png"/><Relationship Id="rId16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169474" y="1876661"/>
            <a:ext cx="6598989" cy="203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Times New Roman"/>
              <a:buNone/>
            </a:pPr>
            <a:r>
              <a:rPr lang="en-US"/>
              <a:t>ONERA M6 WING</a:t>
            </a:r>
            <a:br>
              <a:rPr lang="en-US"/>
            </a:br>
            <a:r>
              <a:rPr lang="en-US"/>
              <a:t>                          </a:t>
            </a:r>
            <a:r>
              <a:rPr lang="en-US" sz="2400">
                <a:solidFill>
                  <a:srgbClr val="C00000"/>
                </a:solidFill>
              </a:rPr>
              <a:t>-CFD Analysis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25619" y="133311"/>
            <a:ext cx="7886700" cy="508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75"/>
              <a:buFont typeface="Times New Roman"/>
              <a:buNone/>
            </a:pPr>
            <a:r>
              <a:t/>
            </a:r>
            <a:endParaRPr sz="33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428354" y="60962"/>
            <a:ext cx="7886700" cy="65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lt1"/>
                </a:solidFill>
              </a:rPr>
              <a:t>Geometry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704" y="1388684"/>
            <a:ext cx="4376968" cy="463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43" y="1195253"/>
            <a:ext cx="3411499" cy="303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143" y="4370192"/>
            <a:ext cx="3411499" cy="207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250581" y="83778"/>
            <a:ext cx="78867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lt1"/>
                </a:solidFill>
              </a:rPr>
              <a:t>Mesh (FLUENT)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81354" y="773273"/>
            <a:ext cx="3912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Fluent Mesh Parameters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81" y="1142605"/>
            <a:ext cx="1583136" cy="127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924" y="2521329"/>
            <a:ext cx="1587794" cy="1271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3"/>
          <p:cNvGrpSpPr/>
          <p:nvPr/>
        </p:nvGrpSpPr>
        <p:grpSpPr>
          <a:xfrm>
            <a:off x="2006145" y="1142605"/>
            <a:ext cx="1448167" cy="2649822"/>
            <a:chOff x="2041575" y="1430259"/>
            <a:chExt cx="1448167" cy="2649822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1575" y="1430259"/>
              <a:ext cx="1448167" cy="1271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41575" y="2808983"/>
              <a:ext cx="1448167" cy="12710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3"/>
          <p:cNvGrpSpPr/>
          <p:nvPr/>
        </p:nvGrpSpPr>
        <p:grpSpPr>
          <a:xfrm>
            <a:off x="192580" y="3953911"/>
            <a:ext cx="1641137" cy="2649822"/>
            <a:chOff x="5328370" y="1430259"/>
            <a:chExt cx="1576615" cy="2649822"/>
          </a:xfrm>
        </p:grpSpPr>
        <p:pic>
          <p:nvPicPr>
            <p:cNvPr id="124" name="Google Shape;12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8370" y="1430259"/>
              <a:ext cx="1576614" cy="1271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28370" y="2808983"/>
              <a:ext cx="1576615" cy="12710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3"/>
          <p:cNvGrpSpPr/>
          <p:nvPr/>
        </p:nvGrpSpPr>
        <p:grpSpPr>
          <a:xfrm>
            <a:off x="3626739" y="1142605"/>
            <a:ext cx="1493773" cy="2654655"/>
            <a:chOff x="3662169" y="1430259"/>
            <a:chExt cx="1493773" cy="2654655"/>
          </a:xfrm>
        </p:grpSpPr>
        <p:pic>
          <p:nvPicPr>
            <p:cNvPr id="127" name="Google Shape;127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662170" y="1430259"/>
              <a:ext cx="1493772" cy="1271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662169" y="2808983"/>
              <a:ext cx="1493773" cy="12759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3"/>
          <p:cNvGrpSpPr/>
          <p:nvPr/>
        </p:nvGrpSpPr>
        <p:grpSpPr>
          <a:xfrm>
            <a:off x="3707053" y="3940466"/>
            <a:ext cx="1480148" cy="2649654"/>
            <a:chOff x="7077412" y="1430427"/>
            <a:chExt cx="1393976" cy="2649654"/>
          </a:xfrm>
        </p:grpSpPr>
        <p:pic>
          <p:nvPicPr>
            <p:cNvPr id="130" name="Google Shape;130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77412" y="1430427"/>
              <a:ext cx="1393976" cy="1270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077412" y="2808983"/>
              <a:ext cx="1387782" cy="12710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3"/>
          <p:cNvGrpSpPr/>
          <p:nvPr/>
        </p:nvGrpSpPr>
        <p:grpSpPr>
          <a:xfrm>
            <a:off x="2002386" y="3940466"/>
            <a:ext cx="1587793" cy="2738741"/>
            <a:chOff x="245924" y="3940466"/>
            <a:chExt cx="1587793" cy="2738741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5925" y="3940466"/>
              <a:ext cx="1587792" cy="144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45924" y="5399980"/>
              <a:ext cx="1587793" cy="1279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3"/>
          <p:cNvSpPr/>
          <p:nvPr/>
        </p:nvSpPr>
        <p:spPr>
          <a:xfrm>
            <a:off x="126300" y="1082503"/>
            <a:ext cx="1793631" cy="274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953342" y="1082503"/>
            <a:ext cx="1587183" cy="274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3573936" y="1082503"/>
            <a:ext cx="1613265" cy="274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34718" y="3896559"/>
            <a:ext cx="1784204" cy="27943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 rot="-5400000">
            <a:off x="1403594" y="4454638"/>
            <a:ext cx="2789906" cy="16904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482074" y="2104473"/>
            <a:ext cx="404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4743986" y="2078099"/>
            <a:ext cx="496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2722210" y="2080162"/>
            <a:ext cx="815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1953342" y="3886255"/>
            <a:ext cx="1793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Boundary Layer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 rot="-5400000">
            <a:off x="3061383" y="4512195"/>
            <a:ext cx="2790000" cy="156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363981" y="1082503"/>
            <a:ext cx="3284632" cy="273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5363041" y="5516778"/>
            <a:ext cx="3285571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Bullet shaped flow domain with near side, far side, inlet, outlet, wing surface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element size(max) = 0.3 feet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nodes = 95854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elements = 337759</a:t>
            </a:r>
            <a:endParaRPr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363042" y="4014674"/>
            <a:ext cx="3285572" cy="1304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995536" y="4892897"/>
            <a:ext cx="904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250581" y="83778"/>
            <a:ext cx="78867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lt1"/>
                </a:solidFill>
              </a:rPr>
              <a:t>Boundary conditions (FLUENT)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4"/>
          <p:cNvGraphicFramePr/>
          <p:nvPr/>
        </p:nvGraphicFramePr>
        <p:xfrm>
          <a:off x="360484" y="1626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{CC8AAED3-D7E5-4CC1-95E6-9D965CB8EB23}</a:tableStyleId>
              </a:tblPr>
              <a:tblGrid>
                <a:gridCol w="1298325"/>
                <a:gridCol w="1512275"/>
              </a:tblGrid>
              <a:tr h="30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 u="none" cap="none" strike="noStrike"/>
                        <a:t>TYPE OF BOUNDARY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LOCATION</a:t>
                      </a:r>
                      <a:endParaRPr sz="1013"/>
                    </a:p>
                  </a:txBody>
                  <a:tcPr marT="45725" marB="45725" marR="91450" marL="91450"/>
                </a:tc>
              </a:tr>
              <a:tr h="25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Pressure</a:t>
                      </a:r>
                      <a:r>
                        <a:rPr lang="en-US" sz="1013"/>
                        <a:t>-far-field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Far side, Inlet, Outlet</a:t>
                      </a:r>
                      <a:endParaRPr sz="1013"/>
                    </a:p>
                  </a:txBody>
                  <a:tcPr marT="45725" marB="45725" marR="91450" marL="91450"/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Symmetry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Near side</a:t>
                      </a:r>
                      <a:endParaRPr sz="1013"/>
                    </a:p>
                  </a:txBody>
                  <a:tcPr marT="45725" marB="45725" marR="91450" marL="91450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Wall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Wing</a:t>
                      </a:r>
                      <a:r>
                        <a:rPr lang="en-US" sz="1013"/>
                        <a:t> surface, Wing tip</a:t>
                      </a:r>
                      <a:endParaRPr sz="1013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56" name="Google Shape;156;p4"/>
          <p:cNvGrpSpPr/>
          <p:nvPr/>
        </p:nvGrpSpPr>
        <p:grpSpPr>
          <a:xfrm>
            <a:off x="351693" y="3087070"/>
            <a:ext cx="2914648" cy="2460876"/>
            <a:chOff x="180244" y="1944070"/>
            <a:chExt cx="2914648" cy="2460876"/>
          </a:xfrm>
        </p:grpSpPr>
        <p:grpSp>
          <p:nvGrpSpPr>
            <p:cNvPr id="157" name="Google Shape;157;p4"/>
            <p:cNvGrpSpPr/>
            <p:nvPr/>
          </p:nvGrpSpPr>
          <p:grpSpPr>
            <a:xfrm>
              <a:off x="250581" y="2247271"/>
              <a:ext cx="2844311" cy="2157675"/>
              <a:chOff x="250581" y="2009878"/>
              <a:chExt cx="3310304" cy="2500576"/>
            </a:xfrm>
          </p:grpSpPr>
          <p:pic>
            <p:nvPicPr>
              <p:cNvPr id="158" name="Google Shape;15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50581" y="2009878"/>
                <a:ext cx="3310304" cy="2222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4"/>
              <p:cNvPicPr preferRelativeResize="0"/>
              <p:nvPr/>
            </p:nvPicPr>
            <p:blipFill rotWithShape="1">
              <a:blip r:embed="rId4">
                <a:alphaModFix/>
              </a:blip>
              <a:srcRect b="7214" l="0" r="22697" t="1"/>
              <a:stretch/>
            </p:blipFill>
            <p:spPr>
              <a:xfrm>
                <a:off x="250581" y="4232660"/>
                <a:ext cx="3310304" cy="2777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4"/>
            <p:cNvSpPr txBox="1"/>
            <p:nvPr/>
          </p:nvSpPr>
          <p:spPr>
            <a:xfrm>
              <a:off x="180244" y="1944070"/>
              <a:ext cx="18947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PRESSURE FAR FIELD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3446585" y="3087070"/>
            <a:ext cx="2249166" cy="2491654"/>
            <a:chOff x="3385039" y="2581508"/>
            <a:chExt cx="2249166" cy="2491654"/>
          </a:xfrm>
        </p:grpSpPr>
        <p:pic>
          <p:nvPicPr>
            <p:cNvPr id="162" name="Google Shape;16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5377" y="2915487"/>
              <a:ext cx="2178828" cy="2157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4"/>
            <p:cNvSpPr txBox="1"/>
            <p:nvPr/>
          </p:nvSpPr>
          <p:spPr>
            <a:xfrm>
              <a:off x="3385039" y="2581508"/>
              <a:ext cx="21013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VALUES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5946333" y="3082495"/>
            <a:ext cx="2122880" cy="2496229"/>
            <a:chOff x="5990099" y="2576933"/>
            <a:chExt cx="2122880" cy="2496229"/>
          </a:xfrm>
        </p:grpSpPr>
        <p:sp>
          <p:nvSpPr>
            <p:cNvPr id="165" name="Google Shape;165;p4"/>
            <p:cNvSpPr txBox="1"/>
            <p:nvPr/>
          </p:nvSpPr>
          <p:spPr>
            <a:xfrm>
              <a:off x="5990099" y="2576933"/>
              <a:ext cx="21013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REFERENCE VALUES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90099" y="2950840"/>
              <a:ext cx="2122880" cy="21223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4"/>
          <p:cNvSpPr txBox="1"/>
          <p:nvPr/>
        </p:nvSpPr>
        <p:spPr>
          <a:xfrm>
            <a:off x="3455377" y="1644415"/>
            <a:ext cx="50116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direction of flow(angle of attack) is specified as components of flow direction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boundary conditions can be specified directly in FLUENT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581201" y="5679718"/>
            <a:ext cx="4488011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conditions for Test 2308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Schmitt, V. and F. Charpin, "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 Distributions on the ONERA-M6-Wing at Transonic Mach Numbers,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AGARD AR 138, May 1979.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4"/>
          <p:cNvGraphicFramePr/>
          <p:nvPr/>
        </p:nvGraphicFramePr>
        <p:xfrm>
          <a:off x="422030" y="5691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{CC8AAED3-D7E5-4CC1-95E6-9D965CB8EB23}</a:tableStyleId>
              </a:tblPr>
              <a:tblGrid>
                <a:gridCol w="770800"/>
                <a:gridCol w="770800"/>
                <a:gridCol w="770800"/>
                <a:gridCol w="770800"/>
              </a:tblGrid>
              <a:tr h="42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MACH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REYNOLDS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NUMBER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AOA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SIDESLIP</a:t>
                      </a:r>
                      <a:endParaRPr sz="1013"/>
                    </a:p>
                  </a:txBody>
                  <a:tcPr marT="45725" marB="45725" marR="91450" marL="91450"/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0.8395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11.72E+06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3.06</a:t>
                      </a:r>
                      <a:r>
                        <a:rPr baseline="30000" lang="en-US" sz="1013"/>
                        <a:t>0</a:t>
                      </a:r>
                      <a:endParaRPr sz="1013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13"/>
                        <a:t>0</a:t>
                      </a:r>
                      <a:r>
                        <a:rPr baseline="30000" lang="en-US" sz="1013"/>
                        <a:t>0</a:t>
                      </a:r>
                      <a:endParaRPr sz="1013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250581" y="83778"/>
            <a:ext cx="78867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lt1"/>
                </a:solidFill>
              </a:rPr>
              <a:t>Result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420421" y="99270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5" lvl="0" marL="1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C</a:t>
            </a:r>
            <a:r>
              <a:rPr baseline="-25000" lang="en-US"/>
              <a:t>p</a:t>
            </a:r>
            <a:r>
              <a:rPr lang="en-US"/>
              <a:t> vs x/l graph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1446240" y="1410840"/>
            <a:ext cx="142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span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189035" y="1591279"/>
          <a:ext cx="3943350" cy="457045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79" name="Google Shape;179;p5"/>
          <p:cNvSpPr txBox="1"/>
          <p:nvPr/>
        </p:nvSpPr>
        <p:spPr>
          <a:xfrm>
            <a:off x="4876680" y="1410840"/>
            <a:ext cx="142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65% span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5"/>
          <p:cNvGraphicFramePr/>
          <p:nvPr/>
        </p:nvGraphicFramePr>
        <p:xfrm>
          <a:off x="4662925" y="1780171"/>
          <a:ext cx="3943350" cy="448999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250581" y="83778"/>
            <a:ext cx="78867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lt1"/>
                </a:solidFill>
              </a:rPr>
              <a:t>Result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909212" y="1388785"/>
            <a:ext cx="142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 span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6"/>
          <p:cNvGraphicFramePr/>
          <p:nvPr/>
        </p:nvGraphicFramePr>
        <p:xfrm>
          <a:off x="131884" y="1585011"/>
          <a:ext cx="4306331" cy="486214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89" name="Google Shape;189;p6"/>
          <p:cNvSpPr txBox="1"/>
          <p:nvPr/>
        </p:nvSpPr>
        <p:spPr>
          <a:xfrm>
            <a:off x="7424049" y="1400345"/>
            <a:ext cx="142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span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6"/>
          <p:cNvGraphicFramePr/>
          <p:nvPr/>
        </p:nvGraphicFramePr>
        <p:xfrm>
          <a:off x="4414534" y="1769677"/>
          <a:ext cx="4200812" cy="4722953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250581" y="83778"/>
            <a:ext cx="78867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lt1"/>
                </a:solidFill>
              </a:rPr>
              <a:t>Result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2722659" y="881626"/>
            <a:ext cx="3827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 DISTRIBUTION ON WING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2362409" y="1394027"/>
            <a:ext cx="3976033" cy="4729545"/>
            <a:chOff x="315895" y="1394027"/>
            <a:chExt cx="3976033" cy="4729545"/>
          </a:xfrm>
        </p:grpSpPr>
        <p:pic>
          <p:nvPicPr>
            <p:cNvPr id="199" name="Google Shape;199;p7"/>
            <p:cNvPicPr preferRelativeResize="0"/>
            <p:nvPr/>
          </p:nvPicPr>
          <p:blipFill rotWithShape="1">
            <a:blip r:embed="rId3">
              <a:alphaModFix/>
            </a:blip>
            <a:srcRect b="19849" l="0" r="0" t="0"/>
            <a:stretch/>
          </p:blipFill>
          <p:spPr>
            <a:xfrm>
              <a:off x="315895" y="1394027"/>
              <a:ext cx="3976033" cy="47295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0" name="Google Shape;200;p7"/>
            <p:cNvSpPr txBox="1"/>
            <p:nvPr/>
          </p:nvSpPr>
          <p:spPr>
            <a:xfrm>
              <a:off x="1855177" y="1394027"/>
              <a:ext cx="1169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FLUENT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2015-11-21T07:51:23Z</dcterms:created>
  <dc:creator>Naveen</dc:creator>
</cp:coreProperties>
</file>